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  <p:sldMasterId id="2147483761" r:id="rId2"/>
  </p:sldMasterIdLst>
  <p:notesMasterIdLst>
    <p:notesMasterId r:id="rId18"/>
  </p:notesMasterIdLst>
  <p:sldIdLst>
    <p:sldId id="256" r:id="rId3"/>
    <p:sldId id="257" r:id="rId4"/>
    <p:sldId id="258" r:id="rId5"/>
    <p:sldId id="260" r:id="rId6"/>
    <p:sldId id="259" r:id="rId7"/>
    <p:sldId id="27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378D7D06-26CD-4F33-9532-7D6EB1FE41BF}">
          <p14:sldIdLst>
            <p14:sldId id="256"/>
          </p14:sldIdLst>
        </p14:section>
        <p14:section name="Sección sin título" id="{81F88A3F-97CA-4507-B02D-7BE918FF5BDB}">
          <p14:sldIdLst>
            <p14:sldId id="257"/>
            <p14:sldId id="258"/>
            <p14:sldId id="260"/>
            <p14:sldId id="259"/>
            <p14:sldId id="27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2AFFCF-E1B2-4B1C-A9AB-9FD8B00A0A47}" v="57" dt="2024-04-24T22:26:06.5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64" d="100"/>
          <a:sy n="64" d="100"/>
        </p:scale>
        <p:origin x="54" y="1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cia Martínez Baulenas" userId="d76a297bff22876d" providerId="LiveId" clId="{7B2AFFCF-E1B2-4B1C-A9AB-9FD8B00A0A47}"/>
    <pc:docChg chg="undo redo custSel addSld modSld sldOrd modSection">
      <pc:chgData name="Alicia Martínez Baulenas" userId="d76a297bff22876d" providerId="LiveId" clId="{7B2AFFCF-E1B2-4B1C-A9AB-9FD8B00A0A47}" dt="2024-04-24T22:26:13.533" v="326" actId="1076"/>
      <pc:docMkLst>
        <pc:docMk/>
      </pc:docMkLst>
      <pc:sldChg chg="addSp modSp modAnim">
        <pc:chgData name="Alicia Martínez Baulenas" userId="d76a297bff22876d" providerId="LiveId" clId="{7B2AFFCF-E1B2-4B1C-A9AB-9FD8B00A0A47}" dt="2024-04-24T18:36:50.689" v="1"/>
        <pc:sldMkLst>
          <pc:docMk/>
          <pc:sldMk cId="801001038" sldId="256"/>
        </pc:sldMkLst>
        <pc:spChg chg="add mod">
          <ac:chgData name="Alicia Martínez Baulenas" userId="d76a297bff22876d" providerId="LiveId" clId="{7B2AFFCF-E1B2-4B1C-A9AB-9FD8B00A0A47}" dt="2024-04-24T18:36:50.689" v="1"/>
          <ac:spMkLst>
            <pc:docMk/>
            <pc:sldMk cId="801001038" sldId="256"/>
            <ac:spMk id="5" creationId="{64B2F6A3-FB28-8182-1416-0C7C6D1C6CAE}"/>
          </ac:spMkLst>
        </pc:spChg>
      </pc:sldChg>
      <pc:sldChg chg="addSp delSp modSp mod setBg modClrScheme delDesignElem chgLayout">
        <pc:chgData name="Alicia Martínez Baulenas" userId="d76a297bff22876d" providerId="LiveId" clId="{7B2AFFCF-E1B2-4B1C-A9AB-9FD8B00A0A47}" dt="2024-04-24T18:44:21.894" v="78" actId="478"/>
        <pc:sldMkLst>
          <pc:docMk/>
          <pc:sldMk cId="3213929613" sldId="257"/>
        </pc:sldMkLst>
        <pc:spChg chg="mod ord">
          <ac:chgData name="Alicia Martínez Baulenas" userId="d76a297bff22876d" providerId="LiveId" clId="{7B2AFFCF-E1B2-4B1C-A9AB-9FD8B00A0A47}" dt="2024-04-24T18:41:49.093" v="19" actId="700"/>
          <ac:spMkLst>
            <pc:docMk/>
            <pc:sldMk cId="3213929613" sldId="257"/>
            <ac:spMk id="17" creationId="{9B0B8DBE-E199-370A-FF9F-DC43FF2DC38A}"/>
          </ac:spMkLst>
        </pc:spChg>
        <pc:spChg chg="add del mod ord">
          <ac:chgData name="Alicia Martínez Baulenas" userId="d76a297bff22876d" providerId="LiveId" clId="{7B2AFFCF-E1B2-4B1C-A9AB-9FD8B00A0A47}" dt="2024-04-24T18:40:54.456" v="11" actId="700"/>
          <ac:spMkLst>
            <pc:docMk/>
            <pc:sldMk cId="3213929613" sldId="257"/>
            <ac:spMk id="18" creationId="{4F2C624B-2922-190C-52F3-717F2C860162}"/>
          </ac:spMkLst>
        </pc:spChg>
        <pc:spChg chg="add del mod ord">
          <ac:chgData name="Alicia Martínez Baulenas" userId="d76a297bff22876d" providerId="LiveId" clId="{7B2AFFCF-E1B2-4B1C-A9AB-9FD8B00A0A47}" dt="2024-04-24T18:41:33.805" v="17" actId="478"/>
          <ac:spMkLst>
            <pc:docMk/>
            <pc:sldMk cId="3213929613" sldId="257"/>
            <ac:spMk id="19" creationId="{BA0210A3-F906-43F6-C683-4EF6A76973B2}"/>
          </ac:spMkLst>
        </pc:spChg>
        <pc:spChg chg="add del mod ord">
          <ac:chgData name="Alicia Martínez Baulenas" userId="d76a297bff22876d" providerId="LiveId" clId="{7B2AFFCF-E1B2-4B1C-A9AB-9FD8B00A0A47}" dt="2024-04-24T18:44:21.894" v="78" actId="478"/>
          <ac:spMkLst>
            <pc:docMk/>
            <pc:sldMk cId="3213929613" sldId="257"/>
            <ac:spMk id="20" creationId="{59E236A1-D89F-4156-F53C-16F8DE867353}"/>
          </ac:spMkLst>
        </pc:spChg>
        <pc:spChg chg="add del">
          <ac:chgData name="Alicia Martínez Baulenas" userId="d76a297bff22876d" providerId="LiveId" clId="{7B2AFFCF-E1B2-4B1C-A9AB-9FD8B00A0A47}" dt="2024-04-24T18:41:01.479" v="12" actId="700"/>
          <ac:spMkLst>
            <pc:docMk/>
            <pc:sldMk cId="3213929613" sldId="257"/>
            <ac:spMk id="21" creationId="{D6F5F07B-A917-442C-82D5-5719737E9E68}"/>
          </ac:spMkLst>
        </pc:spChg>
        <pc:spChg chg="add del">
          <ac:chgData name="Alicia Martínez Baulenas" userId="d76a297bff22876d" providerId="LiveId" clId="{7B2AFFCF-E1B2-4B1C-A9AB-9FD8B00A0A47}" dt="2024-04-24T18:41:01.479" v="12" actId="700"/>
          <ac:spMkLst>
            <pc:docMk/>
            <pc:sldMk cId="3213929613" sldId="257"/>
            <ac:spMk id="23" creationId="{C6C3E48C-655A-4982-8E73-7FB0D9E650FE}"/>
          </ac:spMkLst>
        </pc:spChg>
        <pc:picChg chg="add del">
          <ac:chgData name="Alicia Martínez Baulenas" userId="d76a297bff22876d" providerId="LiveId" clId="{7B2AFFCF-E1B2-4B1C-A9AB-9FD8B00A0A47}" dt="2024-04-24T18:41:26.909" v="15" actId="478"/>
          <ac:picMkLst>
            <pc:docMk/>
            <pc:sldMk cId="3213929613" sldId="257"/>
            <ac:picMk id="15" creationId="{F25600DB-535A-D28D-54B3-7AA4433F2789}"/>
          </ac:picMkLst>
        </pc:picChg>
        <pc:picChg chg="del mod">
          <ac:chgData name="Alicia Martínez Baulenas" userId="d76a297bff22876d" providerId="LiveId" clId="{7B2AFFCF-E1B2-4B1C-A9AB-9FD8B00A0A47}" dt="2024-04-24T18:40:43.772" v="9" actId="478"/>
          <ac:picMkLst>
            <pc:docMk/>
            <pc:sldMk cId="3213929613" sldId="257"/>
            <ac:picMk id="16" creationId="{628BE347-D99A-D226-7832-C88A1782C232}"/>
          </ac:picMkLst>
        </pc:picChg>
      </pc:sldChg>
      <pc:sldChg chg="addSp delSp modSp mod setBg modClrScheme modAnim delDesignElem chgLayout">
        <pc:chgData name="Alicia Martínez Baulenas" userId="d76a297bff22876d" providerId="LiveId" clId="{7B2AFFCF-E1B2-4B1C-A9AB-9FD8B00A0A47}" dt="2024-04-24T18:43:47.738" v="75" actId="1076"/>
        <pc:sldMkLst>
          <pc:docMk/>
          <pc:sldMk cId="1396932631" sldId="258"/>
        </pc:sldMkLst>
        <pc:spChg chg="mod">
          <ac:chgData name="Alicia Martínez Baulenas" userId="d76a297bff22876d" providerId="LiveId" clId="{7B2AFFCF-E1B2-4B1C-A9AB-9FD8B00A0A47}" dt="2024-04-24T18:43:47.738" v="75" actId="1076"/>
          <ac:spMkLst>
            <pc:docMk/>
            <pc:sldMk cId="1396932631" sldId="258"/>
            <ac:spMk id="5" creationId="{0DB38604-B614-C447-4ABD-8632AA7311CF}"/>
          </ac:spMkLst>
        </pc:spChg>
        <pc:spChg chg="add del mod ord">
          <ac:chgData name="Alicia Martínez Baulenas" userId="d76a297bff22876d" providerId="LiveId" clId="{7B2AFFCF-E1B2-4B1C-A9AB-9FD8B00A0A47}" dt="2024-04-24T18:43:15.952" v="64" actId="478"/>
          <ac:spMkLst>
            <pc:docMk/>
            <pc:sldMk cId="1396932631" sldId="258"/>
            <ac:spMk id="7" creationId="{60E86BA2-0729-CA30-0B38-3A676F165B8E}"/>
          </ac:spMkLst>
        </pc:spChg>
        <pc:spChg chg="add del mod ord">
          <ac:chgData name="Alicia Martínez Baulenas" userId="d76a297bff22876d" providerId="LiveId" clId="{7B2AFFCF-E1B2-4B1C-A9AB-9FD8B00A0A47}" dt="2024-04-24T18:43:16.330" v="66" actId="478"/>
          <ac:spMkLst>
            <pc:docMk/>
            <pc:sldMk cId="1396932631" sldId="258"/>
            <ac:spMk id="8" creationId="{B72CC41E-A1CA-E18C-97AE-0ED5032A1C74}"/>
          </ac:spMkLst>
        </pc:spChg>
        <pc:spChg chg="add del mod">
          <ac:chgData name="Alicia Martínez Baulenas" userId="d76a297bff22876d" providerId="LiveId" clId="{7B2AFFCF-E1B2-4B1C-A9AB-9FD8B00A0A47}" dt="2024-04-24T18:43:16.094" v="65" actId="478"/>
          <ac:spMkLst>
            <pc:docMk/>
            <pc:sldMk cId="1396932631" sldId="258"/>
            <ac:spMk id="10" creationId="{8DAA6794-E492-B063-0371-023BFD477C1C}"/>
          </ac:spMkLst>
        </pc:spChg>
        <pc:spChg chg="mod ord">
          <ac:chgData name="Alicia Martínez Baulenas" userId="d76a297bff22876d" providerId="LiveId" clId="{7B2AFFCF-E1B2-4B1C-A9AB-9FD8B00A0A47}" dt="2024-04-24T18:43:40.013" v="74" actId="122"/>
          <ac:spMkLst>
            <pc:docMk/>
            <pc:sldMk cId="1396932631" sldId="258"/>
            <ac:spMk id="17" creationId="{9B0B8DBE-E199-370A-FF9F-DC43FF2DC38A}"/>
          </ac:spMkLst>
        </pc:spChg>
        <pc:spChg chg="add del">
          <ac:chgData name="Alicia Martínez Baulenas" userId="d76a297bff22876d" providerId="LiveId" clId="{7B2AFFCF-E1B2-4B1C-A9AB-9FD8B00A0A47}" dt="2024-04-24T18:43:14.079" v="61" actId="700"/>
          <ac:spMkLst>
            <pc:docMk/>
            <pc:sldMk cId="1396932631" sldId="258"/>
            <ac:spMk id="21" creationId="{D6F5F07B-A917-442C-82D5-5719737E9E68}"/>
          </ac:spMkLst>
        </pc:spChg>
        <pc:spChg chg="add del">
          <ac:chgData name="Alicia Martínez Baulenas" userId="d76a297bff22876d" providerId="LiveId" clId="{7B2AFFCF-E1B2-4B1C-A9AB-9FD8B00A0A47}" dt="2024-04-24T18:43:14.079" v="61" actId="700"/>
          <ac:spMkLst>
            <pc:docMk/>
            <pc:sldMk cId="1396932631" sldId="258"/>
            <ac:spMk id="23" creationId="{C6C3E48C-655A-4982-8E73-7FB0D9E650FE}"/>
          </ac:spMkLst>
        </pc:spChg>
        <pc:picChg chg="del">
          <ac:chgData name="Alicia Martínez Baulenas" userId="d76a297bff22876d" providerId="LiveId" clId="{7B2AFFCF-E1B2-4B1C-A9AB-9FD8B00A0A47}" dt="2024-04-24T18:42:00.637" v="20" actId="478"/>
          <ac:picMkLst>
            <pc:docMk/>
            <pc:sldMk cId="1396932631" sldId="258"/>
            <ac:picMk id="16" creationId="{628BE347-D99A-D226-7832-C88A1782C232}"/>
          </ac:picMkLst>
        </pc:picChg>
      </pc:sldChg>
      <pc:sldChg chg="addSp delSp modSp mod setBg">
        <pc:chgData name="Alicia Martínez Baulenas" userId="d76a297bff22876d" providerId="LiveId" clId="{7B2AFFCF-E1B2-4B1C-A9AB-9FD8B00A0A47}" dt="2024-04-24T18:59:06.885" v="317" actId="1076"/>
        <pc:sldMkLst>
          <pc:docMk/>
          <pc:sldMk cId="520803624" sldId="265"/>
        </pc:sldMkLst>
        <pc:spChg chg="del mod">
          <ac:chgData name="Alicia Martínez Baulenas" userId="d76a297bff22876d" providerId="LiveId" clId="{7B2AFFCF-E1B2-4B1C-A9AB-9FD8B00A0A47}" dt="2024-04-24T18:50:10.303" v="150" actId="478"/>
          <ac:spMkLst>
            <pc:docMk/>
            <pc:sldMk cId="520803624" sldId="265"/>
            <ac:spMk id="17" creationId="{9B0B8DBE-E199-370A-FF9F-DC43FF2DC38A}"/>
          </ac:spMkLst>
        </pc:spChg>
        <pc:spChg chg="del mod">
          <ac:chgData name="Alicia Martínez Baulenas" userId="d76a297bff22876d" providerId="LiveId" clId="{7B2AFFCF-E1B2-4B1C-A9AB-9FD8B00A0A47}" dt="2024-04-24T18:50:13.898" v="152" actId="478"/>
          <ac:spMkLst>
            <pc:docMk/>
            <pc:sldMk cId="520803624" sldId="265"/>
            <ac:spMk id="19" creationId="{60DC22FC-577F-114D-88A0-23FF02703F31}"/>
          </ac:spMkLst>
        </pc:spChg>
        <pc:spChg chg="mod">
          <ac:chgData name="Alicia Martínez Baulenas" userId="d76a297bff22876d" providerId="LiveId" clId="{7B2AFFCF-E1B2-4B1C-A9AB-9FD8B00A0A47}" dt="2024-04-24T18:50:19.667" v="154" actId="1076"/>
          <ac:spMkLst>
            <pc:docMk/>
            <pc:sldMk cId="520803624" sldId="265"/>
            <ac:spMk id="26" creationId="{F4625FD0-0979-BAB5-3A14-1161FB3FDD12}"/>
          </ac:spMkLst>
        </pc:spChg>
        <pc:spChg chg="mod">
          <ac:chgData name="Alicia Martínez Baulenas" userId="d76a297bff22876d" providerId="LiveId" clId="{7B2AFFCF-E1B2-4B1C-A9AB-9FD8B00A0A47}" dt="2024-04-24T18:50:26.537" v="156" actId="1076"/>
          <ac:spMkLst>
            <pc:docMk/>
            <pc:sldMk cId="520803624" sldId="265"/>
            <ac:spMk id="27" creationId="{419F0F89-EF08-EB6D-2176-FAFCB80453BC}"/>
          </ac:spMkLst>
        </pc:spChg>
        <pc:spChg chg="mod">
          <ac:chgData name="Alicia Martínez Baulenas" userId="d76a297bff22876d" providerId="LiveId" clId="{7B2AFFCF-E1B2-4B1C-A9AB-9FD8B00A0A47}" dt="2024-04-24T18:52:58.256" v="202" actId="1076"/>
          <ac:spMkLst>
            <pc:docMk/>
            <pc:sldMk cId="520803624" sldId="265"/>
            <ac:spMk id="28" creationId="{48B54844-11FA-1202-0654-0274CB4408D7}"/>
          </ac:spMkLst>
        </pc:spChg>
        <pc:spChg chg="mod">
          <ac:chgData name="Alicia Martínez Baulenas" userId="d76a297bff22876d" providerId="LiveId" clId="{7B2AFFCF-E1B2-4B1C-A9AB-9FD8B00A0A47}" dt="2024-04-24T18:52:07.683" v="185" actId="1076"/>
          <ac:spMkLst>
            <pc:docMk/>
            <pc:sldMk cId="520803624" sldId="265"/>
            <ac:spMk id="29" creationId="{B38DC590-8CA4-273E-6A9C-E030347319DA}"/>
          </ac:spMkLst>
        </pc:spChg>
        <pc:spChg chg="add del mod">
          <ac:chgData name="Alicia Martínez Baulenas" userId="d76a297bff22876d" providerId="LiveId" clId="{7B2AFFCF-E1B2-4B1C-A9AB-9FD8B00A0A47}" dt="2024-04-24T18:50:35.313" v="159" actId="478"/>
          <ac:spMkLst>
            <pc:docMk/>
            <pc:sldMk cId="520803624" sldId="265"/>
            <ac:spMk id="33" creationId="{4F2ABB03-FCC2-DF83-DA70-82AE613C947E}"/>
          </ac:spMkLst>
        </pc:spChg>
        <pc:spChg chg="add mod">
          <ac:chgData name="Alicia Martínez Baulenas" userId="d76a297bff22876d" providerId="LiveId" clId="{7B2AFFCF-E1B2-4B1C-A9AB-9FD8B00A0A47}" dt="2024-04-24T18:59:06.885" v="317" actId="1076"/>
          <ac:spMkLst>
            <pc:docMk/>
            <pc:sldMk cId="520803624" sldId="265"/>
            <ac:spMk id="34" creationId="{5D08067B-3BAF-BBCD-BA4B-D84B6ED9B200}"/>
          </ac:spMkLst>
        </pc:spChg>
        <pc:picChg chg="mod">
          <ac:chgData name="Alicia Martínez Baulenas" userId="d76a297bff22876d" providerId="LiveId" clId="{7B2AFFCF-E1B2-4B1C-A9AB-9FD8B00A0A47}" dt="2024-04-24T18:52:50.637" v="200" actId="1076"/>
          <ac:picMkLst>
            <pc:docMk/>
            <pc:sldMk cId="520803624" sldId="265"/>
            <ac:picMk id="3" creationId="{260444B3-24C1-72AA-BAB1-A2D5CC5B87C2}"/>
          </ac:picMkLst>
        </pc:picChg>
        <pc:picChg chg="mod">
          <ac:chgData name="Alicia Martínez Baulenas" userId="d76a297bff22876d" providerId="LiveId" clId="{7B2AFFCF-E1B2-4B1C-A9AB-9FD8B00A0A47}" dt="2024-04-24T18:52:54.405" v="201" actId="1076"/>
          <ac:picMkLst>
            <pc:docMk/>
            <pc:sldMk cId="520803624" sldId="265"/>
            <ac:picMk id="6" creationId="{86A31B96-A70F-5DB6-FE67-8304085C9EC1}"/>
          </ac:picMkLst>
        </pc:picChg>
        <pc:picChg chg="del">
          <ac:chgData name="Alicia Martínez Baulenas" userId="d76a297bff22876d" providerId="LiveId" clId="{7B2AFFCF-E1B2-4B1C-A9AB-9FD8B00A0A47}" dt="2024-04-24T18:44:25.602" v="79" actId="478"/>
          <ac:picMkLst>
            <pc:docMk/>
            <pc:sldMk cId="520803624" sldId="265"/>
            <ac:picMk id="16" creationId="{628BE347-D99A-D226-7832-C88A1782C232}"/>
          </ac:picMkLst>
        </pc:picChg>
        <pc:picChg chg="mod">
          <ac:chgData name="Alicia Martínez Baulenas" userId="d76a297bff22876d" providerId="LiveId" clId="{7B2AFFCF-E1B2-4B1C-A9AB-9FD8B00A0A47}" dt="2024-04-24T18:52:43.974" v="198" actId="1076"/>
          <ac:picMkLst>
            <pc:docMk/>
            <pc:sldMk cId="520803624" sldId="265"/>
            <ac:picMk id="22" creationId="{0E180DC1-F9E5-72CC-402C-1B72EF827803}"/>
          </ac:picMkLst>
        </pc:picChg>
        <pc:picChg chg="del mod">
          <ac:chgData name="Alicia Martínez Baulenas" userId="d76a297bff22876d" providerId="LiveId" clId="{7B2AFFCF-E1B2-4B1C-A9AB-9FD8B00A0A47}" dt="2024-04-24T18:52:14.493" v="189" actId="478"/>
          <ac:picMkLst>
            <pc:docMk/>
            <pc:sldMk cId="520803624" sldId="265"/>
            <ac:picMk id="25" creationId="{042B1285-F6A5-AB90-7910-4966FF101B23}"/>
          </ac:picMkLst>
        </pc:picChg>
        <pc:picChg chg="add mod">
          <ac:chgData name="Alicia Martínez Baulenas" userId="d76a297bff22876d" providerId="LiveId" clId="{7B2AFFCF-E1B2-4B1C-A9AB-9FD8B00A0A47}" dt="2024-04-24T18:59:02.421" v="316" actId="1076"/>
          <ac:picMkLst>
            <pc:docMk/>
            <pc:sldMk cId="520803624" sldId="265"/>
            <ac:picMk id="31" creationId="{B2032816-A696-5CFE-C01D-E3B96D827E93}"/>
          </ac:picMkLst>
        </pc:picChg>
        <pc:picChg chg="add del mod">
          <ac:chgData name="Alicia Martínez Baulenas" userId="d76a297bff22876d" providerId="LiveId" clId="{7B2AFFCF-E1B2-4B1C-A9AB-9FD8B00A0A47}" dt="2024-04-24T18:52:45.389" v="199" actId="478"/>
          <ac:picMkLst>
            <pc:docMk/>
            <pc:sldMk cId="520803624" sldId="265"/>
            <ac:picMk id="36" creationId="{A9CEE617-E5AE-B53E-245D-726352274FE2}"/>
          </ac:picMkLst>
        </pc:picChg>
        <pc:picChg chg="add mod">
          <ac:chgData name="Alicia Martínez Baulenas" userId="d76a297bff22876d" providerId="LiveId" clId="{7B2AFFCF-E1B2-4B1C-A9AB-9FD8B00A0A47}" dt="2024-04-24T18:52:18.131" v="190" actId="1076"/>
          <ac:picMkLst>
            <pc:docMk/>
            <pc:sldMk cId="520803624" sldId="265"/>
            <ac:picMk id="38" creationId="{0EE96BA2-1EA8-22D1-FD0C-DF93DA424F9E}"/>
          </ac:picMkLst>
        </pc:picChg>
      </pc:sldChg>
      <pc:sldChg chg="addSp delSp modSp add mod">
        <pc:chgData name="Alicia Martínez Baulenas" userId="d76a297bff22876d" providerId="LiveId" clId="{7B2AFFCF-E1B2-4B1C-A9AB-9FD8B00A0A47}" dt="2024-04-24T18:54:32.069" v="237" actId="1076"/>
        <pc:sldMkLst>
          <pc:docMk/>
          <pc:sldMk cId="4054561413" sldId="267"/>
        </pc:sldMkLst>
        <pc:spChg chg="add mod">
          <ac:chgData name="Alicia Martínez Baulenas" userId="d76a297bff22876d" providerId="LiveId" clId="{7B2AFFCF-E1B2-4B1C-A9AB-9FD8B00A0A47}" dt="2024-04-24T18:54:05.770" v="228" actId="20577"/>
          <ac:spMkLst>
            <pc:docMk/>
            <pc:sldMk cId="4054561413" sldId="267"/>
            <ac:spMk id="13" creationId="{5AE7FBC4-A5AC-A8A4-FB7F-EB89F8614226}"/>
          </ac:spMkLst>
        </pc:spChg>
        <pc:spChg chg="add mod">
          <ac:chgData name="Alicia Martínez Baulenas" userId="d76a297bff22876d" providerId="LiveId" clId="{7B2AFFCF-E1B2-4B1C-A9AB-9FD8B00A0A47}" dt="2024-04-24T18:54:10.248" v="230" actId="20577"/>
          <ac:spMkLst>
            <pc:docMk/>
            <pc:sldMk cId="4054561413" sldId="267"/>
            <ac:spMk id="14" creationId="{36BF55B2-DCF3-EE67-D746-5248E365C967}"/>
          </ac:spMkLst>
        </pc:spChg>
        <pc:spChg chg="add mod">
          <ac:chgData name="Alicia Martínez Baulenas" userId="d76a297bff22876d" providerId="LiveId" clId="{7B2AFFCF-E1B2-4B1C-A9AB-9FD8B00A0A47}" dt="2024-04-24T18:54:13.174" v="232" actId="20577"/>
          <ac:spMkLst>
            <pc:docMk/>
            <pc:sldMk cId="4054561413" sldId="267"/>
            <ac:spMk id="15" creationId="{5BA07250-FDDD-F25A-FE3E-D217B4E55DE1}"/>
          </ac:spMkLst>
        </pc:spChg>
        <pc:spChg chg="del">
          <ac:chgData name="Alicia Martínez Baulenas" userId="d76a297bff22876d" providerId="LiveId" clId="{7B2AFFCF-E1B2-4B1C-A9AB-9FD8B00A0A47}" dt="2024-04-24T18:53:42.074" v="217" actId="478"/>
          <ac:spMkLst>
            <pc:docMk/>
            <pc:sldMk cId="4054561413" sldId="267"/>
            <ac:spMk id="17" creationId="{9B0B8DBE-E199-370A-FF9F-DC43FF2DC38A}"/>
          </ac:spMkLst>
        </pc:spChg>
        <pc:spChg chg="add mod">
          <ac:chgData name="Alicia Martínez Baulenas" userId="d76a297bff22876d" providerId="LiveId" clId="{7B2AFFCF-E1B2-4B1C-A9AB-9FD8B00A0A47}" dt="2024-04-24T18:54:32.069" v="237" actId="1076"/>
          <ac:spMkLst>
            <pc:docMk/>
            <pc:sldMk cId="4054561413" sldId="267"/>
            <ac:spMk id="18" creationId="{FA0BC106-4042-8351-F291-5CE57E7AEC31}"/>
          </ac:spMkLst>
        </pc:spChg>
        <pc:spChg chg="del">
          <ac:chgData name="Alicia Martínez Baulenas" userId="d76a297bff22876d" providerId="LiveId" clId="{7B2AFFCF-E1B2-4B1C-A9AB-9FD8B00A0A47}" dt="2024-04-24T18:48:36.637" v="134" actId="478"/>
          <ac:spMkLst>
            <pc:docMk/>
            <pc:sldMk cId="4054561413" sldId="267"/>
            <ac:spMk id="19" creationId="{60DC22FC-577F-114D-88A0-23FF02703F31}"/>
          </ac:spMkLst>
        </pc:spChg>
        <pc:spChg chg="add del mod">
          <ac:chgData name="Alicia Martínez Baulenas" userId="d76a297bff22876d" providerId="LiveId" clId="{7B2AFFCF-E1B2-4B1C-A9AB-9FD8B00A0A47}" dt="2024-04-24T18:54:20.240" v="236" actId="478"/>
          <ac:spMkLst>
            <pc:docMk/>
            <pc:sldMk cId="4054561413" sldId="267"/>
            <ac:spMk id="22" creationId="{AE267666-B0EE-FBDA-5E12-9F9C3F532F43}"/>
          </ac:spMkLst>
        </pc:spChg>
        <pc:picChg chg="add mod">
          <ac:chgData name="Alicia Martínez Baulenas" userId="d76a297bff22876d" providerId="LiveId" clId="{7B2AFFCF-E1B2-4B1C-A9AB-9FD8B00A0A47}" dt="2024-04-24T18:48:18.559" v="128" actId="14100"/>
          <ac:picMkLst>
            <pc:docMk/>
            <pc:sldMk cId="4054561413" sldId="267"/>
            <ac:picMk id="3" creationId="{3A799FCA-1787-4661-CD8C-753FA257B8AA}"/>
          </ac:picMkLst>
        </pc:picChg>
        <pc:picChg chg="del">
          <ac:chgData name="Alicia Martínez Baulenas" userId="d76a297bff22876d" providerId="LiveId" clId="{7B2AFFCF-E1B2-4B1C-A9AB-9FD8B00A0A47}" dt="2024-04-24T18:45:20.584" v="93" actId="478"/>
          <ac:picMkLst>
            <pc:docMk/>
            <pc:sldMk cId="4054561413" sldId="267"/>
            <ac:picMk id="4" creationId="{1215FB65-AA8D-633F-F5C3-854B810035F8}"/>
          </ac:picMkLst>
        </pc:picChg>
        <pc:picChg chg="add del mod">
          <ac:chgData name="Alicia Martínez Baulenas" userId="d76a297bff22876d" providerId="LiveId" clId="{7B2AFFCF-E1B2-4B1C-A9AB-9FD8B00A0A47}" dt="2024-04-24T18:47:30.708" v="105" actId="478"/>
          <ac:picMkLst>
            <pc:docMk/>
            <pc:sldMk cId="4054561413" sldId="267"/>
            <ac:picMk id="6" creationId="{339E683E-FAE1-71F2-EB08-80970AA206C2}"/>
          </ac:picMkLst>
        </pc:picChg>
        <pc:picChg chg="add mod">
          <ac:chgData name="Alicia Martínez Baulenas" userId="d76a297bff22876d" providerId="LiveId" clId="{7B2AFFCF-E1B2-4B1C-A9AB-9FD8B00A0A47}" dt="2024-04-24T18:48:16.119" v="127" actId="14100"/>
          <ac:picMkLst>
            <pc:docMk/>
            <pc:sldMk cId="4054561413" sldId="267"/>
            <ac:picMk id="8" creationId="{0A8CC4B0-A540-41BA-F0F1-B250F36623BF}"/>
          </ac:picMkLst>
        </pc:picChg>
        <pc:picChg chg="add mod">
          <ac:chgData name="Alicia Martínez Baulenas" userId="d76a297bff22876d" providerId="LiveId" clId="{7B2AFFCF-E1B2-4B1C-A9AB-9FD8B00A0A47}" dt="2024-04-24T18:53:56.911" v="223" actId="1076"/>
          <ac:picMkLst>
            <pc:docMk/>
            <pc:sldMk cId="4054561413" sldId="267"/>
            <ac:picMk id="10" creationId="{DF4EA6F5-A6A0-B223-722A-D4929B6C9984}"/>
          </ac:picMkLst>
        </pc:picChg>
        <pc:picChg chg="add mod">
          <ac:chgData name="Alicia Martínez Baulenas" userId="d76a297bff22876d" providerId="LiveId" clId="{7B2AFFCF-E1B2-4B1C-A9AB-9FD8B00A0A47}" dt="2024-04-24T18:53:50.771" v="221" actId="1076"/>
          <ac:picMkLst>
            <pc:docMk/>
            <pc:sldMk cId="4054561413" sldId="267"/>
            <ac:picMk id="12" creationId="{8FEE3D73-F70C-8195-883D-792480581BA2}"/>
          </ac:picMkLst>
        </pc:picChg>
        <pc:picChg chg="mod">
          <ac:chgData name="Alicia Martínez Baulenas" userId="d76a297bff22876d" providerId="LiveId" clId="{7B2AFFCF-E1B2-4B1C-A9AB-9FD8B00A0A47}" dt="2024-04-24T18:53:45.211" v="219" actId="1076"/>
          <ac:picMkLst>
            <pc:docMk/>
            <pc:sldMk cId="4054561413" sldId="267"/>
            <ac:picMk id="16" creationId="{628BE347-D99A-D226-7832-C88A1782C232}"/>
          </ac:picMkLst>
        </pc:picChg>
      </pc:sldChg>
      <pc:sldChg chg="addSp delSp modSp add mod ord">
        <pc:chgData name="Alicia Martínez Baulenas" userId="d76a297bff22876d" providerId="LiveId" clId="{7B2AFFCF-E1B2-4B1C-A9AB-9FD8B00A0A47}" dt="2024-04-24T18:55:38.482" v="277" actId="1076"/>
        <pc:sldMkLst>
          <pc:docMk/>
          <pc:sldMk cId="2879489343" sldId="268"/>
        </pc:sldMkLst>
        <pc:spChg chg="del">
          <ac:chgData name="Alicia Martínez Baulenas" userId="d76a297bff22876d" providerId="LiveId" clId="{7B2AFFCF-E1B2-4B1C-A9AB-9FD8B00A0A47}" dt="2024-04-24T18:55:01.100" v="241" actId="478"/>
          <ac:spMkLst>
            <pc:docMk/>
            <pc:sldMk cId="2879489343" sldId="268"/>
            <ac:spMk id="5" creationId="{0DB38604-B614-C447-4ABD-8632AA7311CF}"/>
          </ac:spMkLst>
        </pc:spChg>
        <pc:spChg chg="mod">
          <ac:chgData name="Alicia Martínez Baulenas" userId="d76a297bff22876d" providerId="LiveId" clId="{7B2AFFCF-E1B2-4B1C-A9AB-9FD8B00A0A47}" dt="2024-04-24T18:55:35.318" v="276" actId="1076"/>
          <ac:spMkLst>
            <pc:docMk/>
            <pc:sldMk cId="2879489343" sldId="268"/>
            <ac:spMk id="17" creationId="{9B0B8DBE-E199-370A-FF9F-DC43FF2DC38A}"/>
          </ac:spMkLst>
        </pc:spChg>
        <pc:picChg chg="del">
          <ac:chgData name="Alicia Martínez Baulenas" userId="d76a297bff22876d" providerId="LiveId" clId="{7B2AFFCF-E1B2-4B1C-A9AB-9FD8B00A0A47}" dt="2024-04-24T18:55:01.581" v="242" actId="478"/>
          <ac:picMkLst>
            <pc:docMk/>
            <pc:sldMk cId="2879489343" sldId="268"/>
            <ac:picMk id="3" creationId="{06F977D0-0BEC-A42E-60E1-3D1B2982AF51}"/>
          </ac:picMkLst>
        </pc:picChg>
        <pc:picChg chg="add mod">
          <ac:chgData name="Alicia Martínez Baulenas" userId="d76a297bff22876d" providerId="LiveId" clId="{7B2AFFCF-E1B2-4B1C-A9AB-9FD8B00A0A47}" dt="2024-04-24T18:55:38.482" v="277" actId="1076"/>
          <ac:picMkLst>
            <pc:docMk/>
            <pc:sldMk cId="2879489343" sldId="268"/>
            <ac:picMk id="4" creationId="{5A53A7A6-67D1-0BEA-7641-B09DF57260C1}"/>
          </ac:picMkLst>
        </pc:picChg>
      </pc:sldChg>
      <pc:sldChg chg="addSp delSp modSp add mod">
        <pc:chgData name="Alicia Martínez Baulenas" userId="d76a297bff22876d" providerId="LiveId" clId="{7B2AFFCF-E1B2-4B1C-A9AB-9FD8B00A0A47}" dt="2024-04-24T18:58:11.845" v="315" actId="1076"/>
        <pc:sldMkLst>
          <pc:docMk/>
          <pc:sldMk cId="2104233684" sldId="269"/>
        </pc:sldMkLst>
        <pc:picChg chg="add del mod">
          <ac:chgData name="Alicia Martínez Baulenas" userId="d76a297bff22876d" providerId="LiveId" clId="{7B2AFFCF-E1B2-4B1C-A9AB-9FD8B00A0A47}" dt="2024-04-24T18:57:25.117" v="295" actId="478"/>
          <ac:picMkLst>
            <pc:docMk/>
            <pc:sldMk cId="2104233684" sldId="269"/>
            <ac:picMk id="3" creationId="{E9BE0089-153D-45B0-C2DB-1EA48BE0B052}"/>
          </ac:picMkLst>
        </pc:picChg>
        <pc:picChg chg="del">
          <ac:chgData name="Alicia Martínez Baulenas" userId="d76a297bff22876d" providerId="LiveId" clId="{7B2AFFCF-E1B2-4B1C-A9AB-9FD8B00A0A47}" dt="2024-04-24T18:55:42.702" v="279" actId="478"/>
          <ac:picMkLst>
            <pc:docMk/>
            <pc:sldMk cId="2104233684" sldId="269"/>
            <ac:picMk id="4" creationId="{5A53A7A6-67D1-0BEA-7641-B09DF57260C1}"/>
          </ac:picMkLst>
        </pc:picChg>
        <pc:picChg chg="add mod">
          <ac:chgData name="Alicia Martínez Baulenas" userId="d76a297bff22876d" providerId="LiveId" clId="{7B2AFFCF-E1B2-4B1C-A9AB-9FD8B00A0A47}" dt="2024-04-24T18:58:10.323" v="314" actId="1076"/>
          <ac:picMkLst>
            <pc:docMk/>
            <pc:sldMk cId="2104233684" sldId="269"/>
            <ac:picMk id="6" creationId="{576CBF38-B75E-0D8A-9A2B-D0CB7539772B}"/>
          </ac:picMkLst>
        </pc:picChg>
        <pc:picChg chg="add mod">
          <ac:chgData name="Alicia Martínez Baulenas" userId="d76a297bff22876d" providerId="LiveId" clId="{7B2AFFCF-E1B2-4B1C-A9AB-9FD8B00A0A47}" dt="2024-04-24T18:58:11.845" v="315" actId="1076"/>
          <ac:picMkLst>
            <pc:docMk/>
            <pc:sldMk cId="2104233684" sldId="269"/>
            <ac:picMk id="8" creationId="{2E91687E-F6CB-626F-A265-D6CF9A8D2B70}"/>
          </ac:picMkLst>
        </pc:picChg>
      </pc:sldChg>
      <pc:sldChg chg="addSp modSp add mod">
        <pc:chgData name="Alicia Martínez Baulenas" userId="d76a297bff22876d" providerId="LiveId" clId="{7B2AFFCF-E1B2-4B1C-A9AB-9FD8B00A0A47}" dt="2024-04-24T22:26:13.533" v="326" actId="1076"/>
        <pc:sldMkLst>
          <pc:docMk/>
          <pc:sldMk cId="3000863918" sldId="270"/>
        </pc:sldMkLst>
        <pc:picChg chg="add mod">
          <ac:chgData name="Alicia Martínez Baulenas" userId="d76a297bff22876d" providerId="LiveId" clId="{7B2AFFCF-E1B2-4B1C-A9AB-9FD8B00A0A47}" dt="2024-04-24T22:25:52.660" v="322" actId="1076"/>
          <ac:picMkLst>
            <pc:docMk/>
            <pc:sldMk cId="3000863918" sldId="270"/>
            <ac:picMk id="3" creationId="{DD26CDDB-0DC8-4CE0-56CC-45784C401706}"/>
          </ac:picMkLst>
        </pc:picChg>
        <pc:picChg chg="add mod">
          <ac:chgData name="Alicia Martínez Baulenas" userId="d76a297bff22876d" providerId="LiveId" clId="{7B2AFFCF-E1B2-4B1C-A9AB-9FD8B00A0A47}" dt="2024-04-24T22:26:13.533" v="326" actId="1076"/>
          <ac:picMkLst>
            <pc:docMk/>
            <pc:sldMk cId="3000863918" sldId="270"/>
            <ac:picMk id="5" creationId="{21660E6F-891B-DD9C-4013-D79FEF0AC3DB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3CF377-CD24-4A08-9EDF-5A9126569D3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BCAFB0-2275-4D74-BF55-686EEB0B26FE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0"/>
            <a:t>547,568 registros (datos de viajes de usuarios)</a:t>
          </a:r>
          <a:endParaRPr lang="en-US"/>
        </a:p>
      </dgm:t>
    </dgm:pt>
    <dgm:pt modelId="{4AB5B44D-14E9-49A8-9C07-B847B0B98B7A}" type="parTrans" cxnId="{8984D6D0-207B-4FAE-A11B-7F92EBC9DE15}">
      <dgm:prSet/>
      <dgm:spPr/>
      <dgm:t>
        <a:bodyPr/>
        <a:lstStyle/>
        <a:p>
          <a:endParaRPr lang="en-US"/>
        </a:p>
      </dgm:t>
    </dgm:pt>
    <dgm:pt modelId="{9FD8AC87-91F0-41C2-849F-0CA13CA7C383}" type="sibTrans" cxnId="{8984D6D0-207B-4FAE-A11B-7F92EBC9DE15}">
      <dgm:prSet/>
      <dgm:spPr/>
      <dgm:t>
        <a:bodyPr/>
        <a:lstStyle/>
        <a:p>
          <a:endParaRPr lang="en-US"/>
        </a:p>
      </dgm:t>
    </dgm:pt>
    <dgm:pt modelId="{A4F8598A-6D63-4DA2-93B2-2ED48E093B28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17 columnas (variables de los viajes)</a:t>
          </a:r>
          <a:endParaRPr lang="en-US"/>
        </a:p>
      </dgm:t>
    </dgm:pt>
    <dgm:pt modelId="{458B5354-9169-4D1C-BDBC-38EC92457DDD}" type="parTrans" cxnId="{C136E681-2646-4E1A-93FD-F9A0CE5C79AA}">
      <dgm:prSet/>
      <dgm:spPr/>
      <dgm:t>
        <a:bodyPr/>
        <a:lstStyle/>
        <a:p>
          <a:endParaRPr lang="en-US"/>
        </a:p>
      </dgm:t>
    </dgm:pt>
    <dgm:pt modelId="{A030C9AC-4207-43DD-975A-FC4F1CC0A461}" type="sibTrans" cxnId="{C136E681-2646-4E1A-93FD-F9A0CE5C79AA}">
      <dgm:prSet/>
      <dgm:spPr/>
      <dgm:t>
        <a:bodyPr/>
        <a:lstStyle/>
        <a:p>
          <a:endParaRPr lang="en-US"/>
        </a:p>
      </dgm:t>
    </dgm:pt>
    <dgm:pt modelId="{A268CF5C-A8D3-4378-A648-349F576A33F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1 columna (Customer Satisfaction Score) </a:t>
          </a:r>
          <a:endParaRPr lang="en-US"/>
        </a:p>
      </dgm:t>
    </dgm:pt>
    <dgm:pt modelId="{A35B976D-61D0-4006-8C67-3CCD9CB84747}" type="parTrans" cxnId="{4F0B671E-C032-4784-BDC0-E99284A7361D}">
      <dgm:prSet/>
      <dgm:spPr/>
      <dgm:t>
        <a:bodyPr/>
        <a:lstStyle/>
        <a:p>
          <a:endParaRPr lang="en-US"/>
        </a:p>
      </dgm:t>
    </dgm:pt>
    <dgm:pt modelId="{65132791-2EC6-4BBB-95FE-6E7426E8A3AC}" type="sibTrans" cxnId="{4F0B671E-C032-4784-BDC0-E99284A7361D}">
      <dgm:prSet/>
      <dgm:spPr/>
      <dgm:t>
        <a:bodyPr/>
        <a:lstStyle/>
        <a:p>
          <a:endParaRPr lang="en-US"/>
        </a:p>
      </dgm:t>
    </dgm:pt>
    <dgm:pt modelId="{A0803DB1-CEDA-4787-B9A5-07C270B97886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a predecir según las variables</a:t>
          </a:r>
          <a:endParaRPr lang="en-US"/>
        </a:p>
      </dgm:t>
    </dgm:pt>
    <dgm:pt modelId="{7618943C-A6E4-42FD-8755-026CB22474D5}" type="parTrans" cxnId="{FE84E651-0C68-4E11-B44D-B36E7FE21795}">
      <dgm:prSet/>
      <dgm:spPr/>
      <dgm:t>
        <a:bodyPr/>
        <a:lstStyle/>
        <a:p>
          <a:endParaRPr lang="en-US"/>
        </a:p>
      </dgm:t>
    </dgm:pt>
    <dgm:pt modelId="{85B1F4AE-D15D-41F7-B54E-284651BDABB1}" type="sibTrans" cxnId="{FE84E651-0C68-4E11-B44D-B36E7FE21795}">
      <dgm:prSet/>
      <dgm:spPr/>
      <dgm:t>
        <a:bodyPr/>
        <a:lstStyle/>
        <a:p>
          <a:endParaRPr lang="en-US"/>
        </a:p>
      </dgm:t>
    </dgm:pt>
    <dgm:pt modelId="{71D4258A-56FE-4A36-A6AE-7C6D4E44783C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0"/>
            <a:t>Valores nulos en la columna ‘S</a:t>
          </a:r>
          <a:r>
            <a:rPr lang="es-ES"/>
            <a:t>pecial Requests’</a:t>
          </a:r>
          <a:endParaRPr lang="en-US"/>
        </a:p>
      </dgm:t>
    </dgm:pt>
    <dgm:pt modelId="{B6AE0256-2AE6-4D5B-B586-C2B84DEED75A}" type="parTrans" cxnId="{D27F02EA-CDF1-48FB-8FF2-F2563AB3F5F0}">
      <dgm:prSet/>
      <dgm:spPr/>
      <dgm:t>
        <a:bodyPr/>
        <a:lstStyle/>
        <a:p>
          <a:endParaRPr lang="en-US"/>
        </a:p>
      </dgm:t>
    </dgm:pt>
    <dgm:pt modelId="{B255A2D6-06A5-42BF-AF92-DB234FD0FF80}" type="sibTrans" cxnId="{D27F02EA-CDF1-48FB-8FF2-F2563AB3F5F0}">
      <dgm:prSet/>
      <dgm:spPr/>
      <dgm:t>
        <a:bodyPr/>
        <a:lstStyle/>
        <a:p>
          <a:endParaRPr lang="en-US"/>
        </a:p>
      </dgm:t>
    </dgm:pt>
    <dgm:pt modelId="{550F5184-1143-4AB9-8C3C-ED441E2B614B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0"/>
            <a:t>11 columnas tipo object a transformar</a:t>
          </a:r>
          <a:endParaRPr lang="en-US"/>
        </a:p>
      </dgm:t>
    </dgm:pt>
    <dgm:pt modelId="{1A1BFAD3-F147-4586-9DE0-2930D884FA64}" type="parTrans" cxnId="{76920E50-4CDE-4CBC-B5A5-67AEC95E427C}">
      <dgm:prSet/>
      <dgm:spPr/>
      <dgm:t>
        <a:bodyPr/>
        <a:lstStyle/>
        <a:p>
          <a:endParaRPr lang="en-US"/>
        </a:p>
      </dgm:t>
    </dgm:pt>
    <dgm:pt modelId="{BA8649EA-647D-4E17-9C49-C29E2A9D708B}" type="sibTrans" cxnId="{76920E50-4CDE-4CBC-B5A5-67AEC95E427C}">
      <dgm:prSet/>
      <dgm:spPr/>
      <dgm:t>
        <a:bodyPr/>
        <a:lstStyle/>
        <a:p>
          <a:endParaRPr lang="en-US"/>
        </a:p>
      </dgm:t>
    </dgm:pt>
    <dgm:pt modelId="{4BCE94D8-9FFE-4DF2-A2D6-D14D5126E861}" type="pres">
      <dgm:prSet presAssocID="{7E3CF377-CD24-4A08-9EDF-5A9126569D35}" presName="root" presStyleCnt="0">
        <dgm:presLayoutVars>
          <dgm:dir/>
          <dgm:resizeHandles val="exact"/>
        </dgm:presLayoutVars>
      </dgm:prSet>
      <dgm:spPr/>
    </dgm:pt>
    <dgm:pt modelId="{918EA6BE-43E6-4464-9132-05760D2A80B1}" type="pres">
      <dgm:prSet presAssocID="{71BCAFB0-2275-4D74-BF55-686EEB0B26FE}" presName="compNode" presStyleCnt="0"/>
      <dgm:spPr/>
    </dgm:pt>
    <dgm:pt modelId="{3056231F-AE07-41EE-B5EE-4689BB5FF759}" type="pres">
      <dgm:prSet presAssocID="{71BCAFB0-2275-4D74-BF55-686EEB0B26FE}" presName="bgRect" presStyleLbl="bgShp" presStyleIdx="0" presStyleCnt="5"/>
      <dgm:spPr/>
    </dgm:pt>
    <dgm:pt modelId="{52EE9A72-F527-4728-B7C2-8CC51D3436C6}" type="pres">
      <dgm:prSet presAssocID="{71BCAFB0-2275-4D74-BF55-686EEB0B26F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viar"/>
        </a:ext>
      </dgm:extLst>
    </dgm:pt>
    <dgm:pt modelId="{98A1B6B4-7B00-4FB2-89ED-16B4A4ECEE1D}" type="pres">
      <dgm:prSet presAssocID="{71BCAFB0-2275-4D74-BF55-686EEB0B26FE}" presName="spaceRect" presStyleCnt="0"/>
      <dgm:spPr/>
    </dgm:pt>
    <dgm:pt modelId="{B424A76B-58FF-44E2-AD0D-60A3CF9B0197}" type="pres">
      <dgm:prSet presAssocID="{71BCAFB0-2275-4D74-BF55-686EEB0B26FE}" presName="parTx" presStyleLbl="revTx" presStyleIdx="0" presStyleCnt="6">
        <dgm:presLayoutVars>
          <dgm:chMax val="0"/>
          <dgm:chPref val="0"/>
        </dgm:presLayoutVars>
      </dgm:prSet>
      <dgm:spPr/>
    </dgm:pt>
    <dgm:pt modelId="{3507B52C-7560-4DA6-B9EF-9EE899EC6A00}" type="pres">
      <dgm:prSet presAssocID="{9FD8AC87-91F0-41C2-849F-0CA13CA7C383}" presName="sibTrans" presStyleCnt="0"/>
      <dgm:spPr/>
    </dgm:pt>
    <dgm:pt modelId="{6B5895EF-7447-4FDA-8D74-7E97BD04E9C3}" type="pres">
      <dgm:prSet presAssocID="{A4F8598A-6D63-4DA2-93B2-2ED48E093B28}" presName="compNode" presStyleCnt="0"/>
      <dgm:spPr/>
    </dgm:pt>
    <dgm:pt modelId="{11572429-91F1-41C3-AA85-E3BEEC149EE9}" type="pres">
      <dgm:prSet presAssocID="{A4F8598A-6D63-4DA2-93B2-2ED48E093B28}" presName="bgRect" presStyleLbl="bgShp" presStyleIdx="1" presStyleCnt="5"/>
      <dgm:spPr/>
    </dgm:pt>
    <dgm:pt modelId="{56A67034-D17D-4CDE-B6A7-52374975089D}" type="pres">
      <dgm:prSet presAssocID="{A4F8598A-6D63-4DA2-93B2-2ED48E093B2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untain scene"/>
        </a:ext>
      </dgm:extLst>
    </dgm:pt>
    <dgm:pt modelId="{2A1606D8-E0D7-45B1-A86F-C319B20B1E4F}" type="pres">
      <dgm:prSet presAssocID="{A4F8598A-6D63-4DA2-93B2-2ED48E093B28}" presName="spaceRect" presStyleCnt="0"/>
      <dgm:spPr/>
    </dgm:pt>
    <dgm:pt modelId="{52D46029-33B4-4CA7-B170-161C83B4A7E2}" type="pres">
      <dgm:prSet presAssocID="{A4F8598A-6D63-4DA2-93B2-2ED48E093B28}" presName="parTx" presStyleLbl="revTx" presStyleIdx="1" presStyleCnt="6">
        <dgm:presLayoutVars>
          <dgm:chMax val="0"/>
          <dgm:chPref val="0"/>
        </dgm:presLayoutVars>
      </dgm:prSet>
      <dgm:spPr/>
    </dgm:pt>
    <dgm:pt modelId="{47517822-4B2E-42D8-BB45-34D33BD1DB80}" type="pres">
      <dgm:prSet presAssocID="{A030C9AC-4207-43DD-975A-FC4F1CC0A461}" presName="sibTrans" presStyleCnt="0"/>
      <dgm:spPr/>
    </dgm:pt>
    <dgm:pt modelId="{67C86463-DE47-40E8-815B-0CA49C204EC4}" type="pres">
      <dgm:prSet presAssocID="{A268CF5C-A8D3-4378-A648-349F576A33F9}" presName="compNode" presStyleCnt="0"/>
      <dgm:spPr/>
    </dgm:pt>
    <dgm:pt modelId="{205693A4-AE89-40BB-B173-355905B76A30}" type="pres">
      <dgm:prSet presAssocID="{A268CF5C-A8D3-4378-A648-349F576A33F9}" presName="bgRect" presStyleLbl="bgShp" presStyleIdx="2" presStyleCnt="5"/>
      <dgm:spPr/>
    </dgm:pt>
    <dgm:pt modelId="{436577BE-C854-4BFE-B7F2-B56210CB845C}" type="pres">
      <dgm:prSet presAssocID="{A268CF5C-A8D3-4378-A648-349F576A33F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gregar"/>
        </a:ext>
      </dgm:extLst>
    </dgm:pt>
    <dgm:pt modelId="{24214DAF-B8E1-4D73-9535-AB543B9F630C}" type="pres">
      <dgm:prSet presAssocID="{A268CF5C-A8D3-4378-A648-349F576A33F9}" presName="spaceRect" presStyleCnt="0"/>
      <dgm:spPr/>
    </dgm:pt>
    <dgm:pt modelId="{63D98DFB-BC96-40C0-AE3A-7AEFBF720E76}" type="pres">
      <dgm:prSet presAssocID="{A268CF5C-A8D3-4378-A648-349F576A33F9}" presName="parTx" presStyleLbl="revTx" presStyleIdx="2" presStyleCnt="6">
        <dgm:presLayoutVars>
          <dgm:chMax val="0"/>
          <dgm:chPref val="0"/>
        </dgm:presLayoutVars>
      </dgm:prSet>
      <dgm:spPr/>
    </dgm:pt>
    <dgm:pt modelId="{C5D9CD80-FDBF-40AF-8490-C4E07546540E}" type="pres">
      <dgm:prSet presAssocID="{A268CF5C-A8D3-4378-A648-349F576A33F9}" presName="desTx" presStyleLbl="revTx" presStyleIdx="3" presStyleCnt="6">
        <dgm:presLayoutVars/>
      </dgm:prSet>
      <dgm:spPr/>
    </dgm:pt>
    <dgm:pt modelId="{B6DA47C1-EB34-4502-980D-4CA0279E88AE}" type="pres">
      <dgm:prSet presAssocID="{65132791-2EC6-4BBB-95FE-6E7426E8A3AC}" presName="sibTrans" presStyleCnt="0"/>
      <dgm:spPr/>
    </dgm:pt>
    <dgm:pt modelId="{610F1574-C51C-4DB6-A113-FAFCEB2120DB}" type="pres">
      <dgm:prSet presAssocID="{71D4258A-56FE-4A36-A6AE-7C6D4E44783C}" presName="compNode" presStyleCnt="0"/>
      <dgm:spPr/>
    </dgm:pt>
    <dgm:pt modelId="{F56F622A-F0F4-415E-BF70-CFDBF82715AF}" type="pres">
      <dgm:prSet presAssocID="{71D4258A-56FE-4A36-A6AE-7C6D4E44783C}" presName="bgRect" presStyleLbl="bgShp" presStyleIdx="3" presStyleCnt="5"/>
      <dgm:spPr/>
    </dgm:pt>
    <dgm:pt modelId="{3B29FEB8-F479-4BE4-A173-09ADF5924DC7}" type="pres">
      <dgm:prSet presAssocID="{71D4258A-56FE-4A36-A6AE-7C6D4E44783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4729ADCF-C2F6-4DB7-9C32-5514472A0630}" type="pres">
      <dgm:prSet presAssocID="{71D4258A-56FE-4A36-A6AE-7C6D4E44783C}" presName="spaceRect" presStyleCnt="0"/>
      <dgm:spPr/>
    </dgm:pt>
    <dgm:pt modelId="{F335F1DB-F669-4448-8067-2883288337B3}" type="pres">
      <dgm:prSet presAssocID="{71D4258A-56FE-4A36-A6AE-7C6D4E44783C}" presName="parTx" presStyleLbl="revTx" presStyleIdx="4" presStyleCnt="6">
        <dgm:presLayoutVars>
          <dgm:chMax val="0"/>
          <dgm:chPref val="0"/>
        </dgm:presLayoutVars>
      </dgm:prSet>
      <dgm:spPr/>
    </dgm:pt>
    <dgm:pt modelId="{281149B0-ABFC-476C-B05F-1CCBC01483B1}" type="pres">
      <dgm:prSet presAssocID="{B255A2D6-06A5-42BF-AF92-DB234FD0FF80}" presName="sibTrans" presStyleCnt="0"/>
      <dgm:spPr/>
    </dgm:pt>
    <dgm:pt modelId="{CE72A66E-6CF1-442C-8D5A-7818FEFB880F}" type="pres">
      <dgm:prSet presAssocID="{550F5184-1143-4AB9-8C3C-ED441E2B614B}" presName="compNode" presStyleCnt="0"/>
      <dgm:spPr/>
    </dgm:pt>
    <dgm:pt modelId="{4602B617-B786-4C60-926C-A546C3BD27C6}" type="pres">
      <dgm:prSet presAssocID="{550F5184-1143-4AB9-8C3C-ED441E2B614B}" presName="bgRect" presStyleLbl="bgShp" presStyleIdx="4" presStyleCnt="5"/>
      <dgm:spPr/>
    </dgm:pt>
    <dgm:pt modelId="{3E39CC31-8F12-4F7B-973E-CA271D777006}" type="pres">
      <dgm:prSet presAssocID="{550F5184-1143-4AB9-8C3C-ED441E2B614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DD00F16D-9F3E-4F70-9D6B-B7BFCD891F77}" type="pres">
      <dgm:prSet presAssocID="{550F5184-1143-4AB9-8C3C-ED441E2B614B}" presName="spaceRect" presStyleCnt="0"/>
      <dgm:spPr/>
    </dgm:pt>
    <dgm:pt modelId="{6D3EA5E2-0F88-49BF-A969-D0EF32194D17}" type="pres">
      <dgm:prSet presAssocID="{550F5184-1143-4AB9-8C3C-ED441E2B614B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4F0B671E-C032-4784-BDC0-E99284A7361D}" srcId="{7E3CF377-CD24-4A08-9EDF-5A9126569D35}" destId="{A268CF5C-A8D3-4378-A648-349F576A33F9}" srcOrd="2" destOrd="0" parTransId="{A35B976D-61D0-4006-8C67-3CCD9CB84747}" sibTransId="{65132791-2EC6-4BBB-95FE-6E7426E8A3AC}"/>
    <dgm:cxn modelId="{BE73A724-9258-4162-8BEF-9A82C9ECDB0F}" type="presOf" srcId="{A4F8598A-6D63-4DA2-93B2-2ED48E093B28}" destId="{52D46029-33B4-4CA7-B170-161C83B4A7E2}" srcOrd="0" destOrd="0" presId="urn:microsoft.com/office/officeart/2018/2/layout/IconVerticalSolidList"/>
    <dgm:cxn modelId="{580BF54F-EE7E-47C5-A08F-B1EC66616C87}" type="presOf" srcId="{7E3CF377-CD24-4A08-9EDF-5A9126569D35}" destId="{4BCE94D8-9FFE-4DF2-A2D6-D14D5126E861}" srcOrd="0" destOrd="0" presId="urn:microsoft.com/office/officeart/2018/2/layout/IconVerticalSolidList"/>
    <dgm:cxn modelId="{76920E50-4CDE-4CBC-B5A5-67AEC95E427C}" srcId="{7E3CF377-CD24-4A08-9EDF-5A9126569D35}" destId="{550F5184-1143-4AB9-8C3C-ED441E2B614B}" srcOrd="4" destOrd="0" parTransId="{1A1BFAD3-F147-4586-9DE0-2930D884FA64}" sibTransId="{BA8649EA-647D-4E17-9C49-C29E2A9D708B}"/>
    <dgm:cxn modelId="{FE84E651-0C68-4E11-B44D-B36E7FE21795}" srcId="{A268CF5C-A8D3-4378-A648-349F576A33F9}" destId="{A0803DB1-CEDA-4787-B9A5-07C270B97886}" srcOrd="0" destOrd="0" parTransId="{7618943C-A6E4-42FD-8755-026CB22474D5}" sibTransId="{85B1F4AE-D15D-41F7-B54E-284651BDABB1}"/>
    <dgm:cxn modelId="{C136E681-2646-4E1A-93FD-F9A0CE5C79AA}" srcId="{7E3CF377-CD24-4A08-9EDF-5A9126569D35}" destId="{A4F8598A-6D63-4DA2-93B2-2ED48E093B28}" srcOrd="1" destOrd="0" parTransId="{458B5354-9169-4D1C-BDBC-38EC92457DDD}" sibTransId="{A030C9AC-4207-43DD-975A-FC4F1CC0A461}"/>
    <dgm:cxn modelId="{F50A8388-D84C-4F0D-9358-D029079C9AD0}" type="presOf" srcId="{71D4258A-56FE-4A36-A6AE-7C6D4E44783C}" destId="{F335F1DB-F669-4448-8067-2883288337B3}" srcOrd="0" destOrd="0" presId="urn:microsoft.com/office/officeart/2018/2/layout/IconVerticalSolidList"/>
    <dgm:cxn modelId="{2616FBB5-96BA-41B1-8925-173DEED14E05}" type="presOf" srcId="{A268CF5C-A8D3-4378-A648-349F576A33F9}" destId="{63D98DFB-BC96-40C0-AE3A-7AEFBF720E76}" srcOrd="0" destOrd="0" presId="urn:microsoft.com/office/officeart/2018/2/layout/IconVerticalSolidList"/>
    <dgm:cxn modelId="{163EFAB9-2946-42AE-9340-92597B05363A}" type="presOf" srcId="{71BCAFB0-2275-4D74-BF55-686EEB0B26FE}" destId="{B424A76B-58FF-44E2-AD0D-60A3CF9B0197}" srcOrd="0" destOrd="0" presId="urn:microsoft.com/office/officeart/2018/2/layout/IconVerticalSolidList"/>
    <dgm:cxn modelId="{8984D6D0-207B-4FAE-A11B-7F92EBC9DE15}" srcId="{7E3CF377-CD24-4A08-9EDF-5A9126569D35}" destId="{71BCAFB0-2275-4D74-BF55-686EEB0B26FE}" srcOrd="0" destOrd="0" parTransId="{4AB5B44D-14E9-49A8-9C07-B847B0B98B7A}" sibTransId="{9FD8AC87-91F0-41C2-849F-0CA13CA7C383}"/>
    <dgm:cxn modelId="{D27F02EA-CDF1-48FB-8FF2-F2563AB3F5F0}" srcId="{7E3CF377-CD24-4A08-9EDF-5A9126569D35}" destId="{71D4258A-56FE-4A36-A6AE-7C6D4E44783C}" srcOrd="3" destOrd="0" parTransId="{B6AE0256-2AE6-4D5B-B586-C2B84DEED75A}" sibTransId="{B255A2D6-06A5-42BF-AF92-DB234FD0FF80}"/>
    <dgm:cxn modelId="{435134FA-EE39-4900-82B2-0A93C220151A}" type="presOf" srcId="{A0803DB1-CEDA-4787-B9A5-07C270B97886}" destId="{C5D9CD80-FDBF-40AF-8490-C4E07546540E}" srcOrd="0" destOrd="0" presId="urn:microsoft.com/office/officeart/2018/2/layout/IconVerticalSolidList"/>
    <dgm:cxn modelId="{C5D84AFD-7FD1-4377-BEA4-BE22666ABB10}" type="presOf" srcId="{550F5184-1143-4AB9-8C3C-ED441E2B614B}" destId="{6D3EA5E2-0F88-49BF-A969-D0EF32194D17}" srcOrd="0" destOrd="0" presId="urn:microsoft.com/office/officeart/2018/2/layout/IconVerticalSolidList"/>
    <dgm:cxn modelId="{3D0CD9D8-AF64-4A25-A001-46B6D8B22EE5}" type="presParOf" srcId="{4BCE94D8-9FFE-4DF2-A2D6-D14D5126E861}" destId="{918EA6BE-43E6-4464-9132-05760D2A80B1}" srcOrd="0" destOrd="0" presId="urn:microsoft.com/office/officeart/2018/2/layout/IconVerticalSolidList"/>
    <dgm:cxn modelId="{C2AABBC7-DF28-44D4-91AA-0A97E2B3EB2A}" type="presParOf" srcId="{918EA6BE-43E6-4464-9132-05760D2A80B1}" destId="{3056231F-AE07-41EE-B5EE-4689BB5FF759}" srcOrd="0" destOrd="0" presId="urn:microsoft.com/office/officeart/2018/2/layout/IconVerticalSolidList"/>
    <dgm:cxn modelId="{D475A239-A27C-4963-A48B-7BC8C0A99194}" type="presParOf" srcId="{918EA6BE-43E6-4464-9132-05760D2A80B1}" destId="{52EE9A72-F527-4728-B7C2-8CC51D3436C6}" srcOrd="1" destOrd="0" presId="urn:microsoft.com/office/officeart/2018/2/layout/IconVerticalSolidList"/>
    <dgm:cxn modelId="{81B2DAFB-B543-4FAD-B8BA-679C2EF40AA4}" type="presParOf" srcId="{918EA6BE-43E6-4464-9132-05760D2A80B1}" destId="{98A1B6B4-7B00-4FB2-89ED-16B4A4ECEE1D}" srcOrd="2" destOrd="0" presId="urn:microsoft.com/office/officeart/2018/2/layout/IconVerticalSolidList"/>
    <dgm:cxn modelId="{42A6E990-336D-4748-A2E6-B294DB7B7808}" type="presParOf" srcId="{918EA6BE-43E6-4464-9132-05760D2A80B1}" destId="{B424A76B-58FF-44E2-AD0D-60A3CF9B0197}" srcOrd="3" destOrd="0" presId="urn:microsoft.com/office/officeart/2018/2/layout/IconVerticalSolidList"/>
    <dgm:cxn modelId="{204CE959-7594-475F-8682-77BC30E18A81}" type="presParOf" srcId="{4BCE94D8-9FFE-4DF2-A2D6-D14D5126E861}" destId="{3507B52C-7560-4DA6-B9EF-9EE899EC6A00}" srcOrd="1" destOrd="0" presId="urn:microsoft.com/office/officeart/2018/2/layout/IconVerticalSolidList"/>
    <dgm:cxn modelId="{BEC1A6FD-964B-4F13-8073-5DDA6A7C00AB}" type="presParOf" srcId="{4BCE94D8-9FFE-4DF2-A2D6-D14D5126E861}" destId="{6B5895EF-7447-4FDA-8D74-7E97BD04E9C3}" srcOrd="2" destOrd="0" presId="urn:microsoft.com/office/officeart/2018/2/layout/IconVerticalSolidList"/>
    <dgm:cxn modelId="{8F03642E-51F2-4580-9513-445CC596E2FD}" type="presParOf" srcId="{6B5895EF-7447-4FDA-8D74-7E97BD04E9C3}" destId="{11572429-91F1-41C3-AA85-E3BEEC149EE9}" srcOrd="0" destOrd="0" presId="urn:microsoft.com/office/officeart/2018/2/layout/IconVerticalSolidList"/>
    <dgm:cxn modelId="{AE39D834-9C38-4DC5-B7B3-7F953AAB00E0}" type="presParOf" srcId="{6B5895EF-7447-4FDA-8D74-7E97BD04E9C3}" destId="{56A67034-D17D-4CDE-B6A7-52374975089D}" srcOrd="1" destOrd="0" presId="urn:microsoft.com/office/officeart/2018/2/layout/IconVerticalSolidList"/>
    <dgm:cxn modelId="{85935556-215D-4E83-B4EE-B0EC992E3158}" type="presParOf" srcId="{6B5895EF-7447-4FDA-8D74-7E97BD04E9C3}" destId="{2A1606D8-E0D7-45B1-A86F-C319B20B1E4F}" srcOrd="2" destOrd="0" presId="urn:microsoft.com/office/officeart/2018/2/layout/IconVerticalSolidList"/>
    <dgm:cxn modelId="{915DE306-BBB3-4082-861D-1F997F29E6A3}" type="presParOf" srcId="{6B5895EF-7447-4FDA-8D74-7E97BD04E9C3}" destId="{52D46029-33B4-4CA7-B170-161C83B4A7E2}" srcOrd="3" destOrd="0" presId="urn:microsoft.com/office/officeart/2018/2/layout/IconVerticalSolidList"/>
    <dgm:cxn modelId="{35DB3CAC-DA3C-420D-AD02-94D90D2A8249}" type="presParOf" srcId="{4BCE94D8-9FFE-4DF2-A2D6-D14D5126E861}" destId="{47517822-4B2E-42D8-BB45-34D33BD1DB80}" srcOrd="3" destOrd="0" presId="urn:microsoft.com/office/officeart/2018/2/layout/IconVerticalSolidList"/>
    <dgm:cxn modelId="{84DC9B52-0761-4685-A345-8C39AAD8C227}" type="presParOf" srcId="{4BCE94D8-9FFE-4DF2-A2D6-D14D5126E861}" destId="{67C86463-DE47-40E8-815B-0CA49C204EC4}" srcOrd="4" destOrd="0" presId="urn:microsoft.com/office/officeart/2018/2/layout/IconVerticalSolidList"/>
    <dgm:cxn modelId="{1C2C7BEC-2C89-4D9E-8020-59E90E4B7B27}" type="presParOf" srcId="{67C86463-DE47-40E8-815B-0CA49C204EC4}" destId="{205693A4-AE89-40BB-B173-355905B76A30}" srcOrd="0" destOrd="0" presId="urn:microsoft.com/office/officeart/2018/2/layout/IconVerticalSolidList"/>
    <dgm:cxn modelId="{8CB89502-4188-4C8F-8FB9-5D1F2A7FC15B}" type="presParOf" srcId="{67C86463-DE47-40E8-815B-0CA49C204EC4}" destId="{436577BE-C854-4BFE-B7F2-B56210CB845C}" srcOrd="1" destOrd="0" presId="urn:microsoft.com/office/officeart/2018/2/layout/IconVerticalSolidList"/>
    <dgm:cxn modelId="{05BDA639-3CE5-47F9-B126-CC2F2B582DCA}" type="presParOf" srcId="{67C86463-DE47-40E8-815B-0CA49C204EC4}" destId="{24214DAF-B8E1-4D73-9535-AB543B9F630C}" srcOrd="2" destOrd="0" presId="urn:microsoft.com/office/officeart/2018/2/layout/IconVerticalSolidList"/>
    <dgm:cxn modelId="{EEB89F75-9E01-49DB-948C-C79EB5B00B37}" type="presParOf" srcId="{67C86463-DE47-40E8-815B-0CA49C204EC4}" destId="{63D98DFB-BC96-40C0-AE3A-7AEFBF720E76}" srcOrd="3" destOrd="0" presId="urn:microsoft.com/office/officeart/2018/2/layout/IconVerticalSolidList"/>
    <dgm:cxn modelId="{ACC5CABB-4080-4F3B-A88D-3A52F6BBD95C}" type="presParOf" srcId="{67C86463-DE47-40E8-815B-0CA49C204EC4}" destId="{C5D9CD80-FDBF-40AF-8490-C4E07546540E}" srcOrd="4" destOrd="0" presId="urn:microsoft.com/office/officeart/2018/2/layout/IconVerticalSolidList"/>
    <dgm:cxn modelId="{FD9F5856-7E3E-4330-A1CB-67216CA4154D}" type="presParOf" srcId="{4BCE94D8-9FFE-4DF2-A2D6-D14D5126E861}" destId="{B6DA47C1-EB34-4502-980D-4CA0279E88AE}" srcOrd="5" destOrd="0" presId="urn:microsoft.com/office/officeart/2018/2/layout/IconVerticalSolidList"/>
    <dgm:cxn modelId="{3310F93A-8484-49B3-803F-68EADB2965B7}" type="presParOf" srcId="{4BCE94D8-9FFE-4DF2-A2D6-D14D5126E861}" destId="{610F1574-C51C-4DB6-A113-FAFCEB2120DB}" srcOrd="6" destOrd="0" presId="urn:microsoft.com/office/officeart/2018/2/layout/IconVerticalSolidList"/>
    <dgm:cxn modelId="{8BA909A1-AF40-4C69-8344-1D25DA64DC74}" type="presParOf" srcId="{610F1574-C51C-4DB6-A113-FAFCEB2120DB}" destId="{F56F622A-F0F4-415E-BF70-CFDBF82715AF}" srcOrd="0" destOrd="0" presId="urn:microsoft.com/office/officeart/2018/2/layout/IconVerticalSolidList"/>
    <dgm:cxn modelId="{53293ABC-030E-4363-8A42-1265FEC213A5}" type="presParOf" srcId="{610F1574-C51C-4DB6-A113-FAFCEB2120DB}" destId="{3B29FEB8-F479-4BE4-A173-09ADF5924DC7}" srcOrd="1" destOrd="0" presId="urn:microsoft.com/office/officeart/2018/2/layout/IconVerticalSolidList"/>
    <dgm:cxn modelId="{C8EE2FF1-D55B-4EDA-B9DE-1660E0D61436}" type="presParOf" srcId="{610F1574-C51C-4DB6-A113-FAFCEB2120DB}" destId="{4729ADCF-C2F6-4DB7-9C32-5514472A0630}" srcOrd="2" destOrd="0" presId="urn:microsoft.com/office/officeart/2018/2/layout/IconVerticalSolidList"/>
    <dgm:cxn modelId="{79D8B89D-1474-4670-81A4-2287DCEE2BD3}" type="presParOf" srcId="{610F1574-C51C-4DB6-A113-FAFCEB2120DB}" destId="{F335F1DB-F669-4448-8067-2883288337B3}" srcOrd="3" destOrd="0" presId="urn:microsoft.com/office/officeart/2018/2/layout/IconVerticalSolidList"/>
    <dgm:cxn modelId="{1EAACEDB-46FD-4F10-952A-D3FCCE39424C}" type="presParOf" srcId="{4BCE94D8-9FFE-4DF2-A2D6-D14D5126E861}" destId="{281149B0-ABFC-476C-B05F-1CCBC01483B1}" srcOrd="7" destOrd="0" presId="urn:microsoft.com/office/officeart/2018/2/layout/IconVerticalSolidList"/>
    <dgm:cxn modelId="{F8BE9E57-B713-4B56-85D7-6C99AC5D8351}" type="presParOf" srcId="{4BCE94D8-9FFE-4DF2-A2D6-D14D5126E861}" destId="{CE72A66E-6CF1-442C-8D5A-7818FEFB880F}" srcOrd="8" destOrd="0" presId="urn:microsoft.com/office/officeart/2018/2/layout/IconVerticalSolidList"/>
    <dgm:cxn modelId="{49D18819-E121-4CCB-BC3A-9A0A33E12A09}" type="presParOf" srcId="{CE72A66E-6CF1-442C-8D5A-7818FEFB880F}" destId="{4602B617-B786-4C60-926C-A546C3BD27C6}" srcOrd="0" destOrd="0" presId="urn:microsoft.com/office/officeart/2018/2/layout/IconVerticalSolidList"/>
    <dgm:cxn modelId="{DBF9E1D5-27EF-4765-B642-51C372351250}" type="presParOf" srcId="{CE72A66E-6CF1-442C-8D5A-7818FEFB880F}" destId="{3E39CC31-8F12-4F7B-973E-CA271D777006}" srcOrd="1" destOrd="0" presId="urn:microsoft.com/office/officeart/2018/2/layout/IconVerticalSolidList"/>
    <dgm:cxn modelId="{DBC9947E-709E-4B53-8EDB-853A31A3F0E9}" type="presParOf" srcId="{CE72A66E-6CF1-442C-8D5A-7818FEFB880F}" destId="{DD00F16D-9F3E-4F70-9D6B-B7BFCD891F77}" srcOrd="2" destOrd="0" presId="urn:microsoft.com/office/officeart/2018/2/layout/IconVerticalSolidList"/>
    <dgm:cxn modelId="{9E3BF0A9-65C4-493D-924D-BB7C73CE407B}" type="presParOf" srcId="{CE72A66E-6CF1-442C-8D5A-7818FEFB880F}" destId="{6D3EA5E2-0F88-49BF-A969-D0EF32194D1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6231F-AE07-41EE-B5EE-4689BB5FF759}">
      <dsp:nvSpPr>
        <dsp:cNvPr id="0" name=""/>
        <dsp:cNvSpPr/>
      </dsp:nvSpPr>
      <dsp:spPr>
        <a:xfrm>
          <a:off x="0" y="2957"/>
          <a:ext cx="6179024" cy="6299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EE9A72-F527-4728-B7C2-8CC51D3436C6}">
      <dsp:nvSpPr>
        <dsp:cNvPr id="0" name=""/>
        <dsp:cNvSpPr/>
      </dsp:nvSpPr>
      <dsp:spPr>
        <a:xfrm>
          <a:off x="190561" y="144697"/>
          <a:ext cx="346475" cy="3464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24A76B-58FF-44E2-AD0D-60A3CF9B0197}">
      <dsp:nvSpPr>
        <dsp:cNvPr id="0" name=""/>
        <dsp:cNvSpPr/>
      </dsp:nvSpPr>
      <dsp:spPr>
        <a:xfrm>
          <a:off x="727599" y="2957"/>
          <a:ext cx="5451424" cy="629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0" tIns="66670" rIns="66670" bIns="6667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/>
            <a:t>547,568 registros (datos de viajes de usuarios)</a:t>
          </a:r>
          <a:endParaRPr lang="en-US" sz="1600" kern="1200"/>
        </a:p>
      </dsp:txBody>
      <dsp:txXfrm>
        <a:off x="727599" y="2957"/>
        <a:ext cx="5451424" cy="629956"/>
      </dsp:txXfrm>
    </dsp:sp>
    <dsp:sp modelId="{11572429-91F1-41C3-AA85-E3BEEC149EE9}">
      <dsp:nvSpPr>
        <dsp:cNvPr id="0" name=""/>
        <dsp:cNvSpPr/>
      </dsp:nvSpPr>
      <dsp:spPr>
        <a:xfrm>
          <a:off x="0" y="790402"/>
          <a:ext cx="6179024" cy="6299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A67034-D17D-4CDE-B6A7-52374975089D}">
      <dsp:nvSpPr>
        <dsp:cNvPr id="0" name=""/>
        <dsp:cNvSpPr/>
      </dsp:nvSpPr>
      <dsp:spPr>
        <a:xfrm>
          <a:off x="190561" y="932142"/>
          <a:ext cx="346475" cy="3464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D46029-33B4-4CA7-B170-161C83B4A7E2}">
      <dsp:nvSpPr>
        <dsp:cNvPr id="0" name=""/>
        <dsp:cNvSpPr/>
      </dsp:nvSpPr>
      <dsp:spPr>
        <a:xfrm>
          <a:off x="727599" y="790402"/>
          <a:ext cx="5451424" cy="629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0" tIns="66670" rIns="66670" bIns="6667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17 columnas (variables de los viajes)</a:t>
          </a:r>
          <a:endParaRPr lang="en-US" sz="1600" kern="1200"/>
        </a:p>
      </dsp:txBody>
      <dsp:txXfrm>
        <a:off x="727599" y="790402"/>
        <a:ext cx="5451424" cy="629956"/>
      </dsp:txXfrm>
    </dsp:sp>
    <dsp:sp modelId="{205693A4-AE89-40BB-B173-355905B76A30}">
      <dsp:nvSpPr>
        <dsp:cNvPr id="0" name=""/>
        <dsp:cNvSpPr/>
      </dsp:nvSpPr>
      <dsp:spPr>
        <a:xfrm>
          <a:off x="0" y="1577847"/>
          <a:ext cx="6179024" cy="6299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6577BE-C854-4BFE-B7F2-B56210CB845C}">
      <dsp:nvSpPr>
        <dsp:cNvPr id="0" name=""/>
        <dsp:cNvSpPr/>
      </dsp:nvSpPr>
      <dsp:spPr>
        <a:xfrm>
          <a:off x="190561" y="1719588"/>
          <a:ext cx="346475" cy="3464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98DFB-BC96-40C0-AE3A-7AEFBF720E76}">
      <dsp:nvSpPr>
        <dsp:cNvPr id="0" name=""/>
        <dsp:cNvSpPr/>
      </dsp:nvSpPr>
      <dsp:spPr>
        <a:xfrm>
          <a:off x="727599" y="1577847"/>
          <a:ext cx="2780560" cy="629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0" tIns="66670" rIns="66670" bIns="6667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1 columna (Customer Satisfaction Score) </a:t>
          </a:r>
          <a:endParaRPr lang="en-US" sz="1600" kern="1200"/>
        </a:p>
      </dsp:txBody>
      <dsp:txXfrm>
        <a:off x="727599" y="1577847"/>
        <a:ext cx="2780560" cy="629956"/>
      </dsp:txXfrm>
    </dsp:sp>
    <dsp:sp modelId="{C5D9CD80-FDBF-40AF-8490-C4E07546540E}">
      <dsp:nvSpPr>
        <dsp:cNvPr id="0" name=""/>
        <dsp:cNvSpPr/>
      </dsp:nvSpPr>
      <dsp:spPr>
        <a:xfrm>
          <a:off x="3508160" y="1577847"/>
          <a:ext cx="2670863" cy="629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0" tIns="66670" rIns="66670" bIns="6667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/>
            <a:t>a predecir según las variables</a:t>
          </a:r>
          <a:endParaRPr lang="en-US" sz="1200" kern="1200"/>
        </a:p>
      </dsp:txBody>
      <dsp:txXfrm>
        <a:off x="3508160" y="1577847"/>
        <a:ext cx="2670863" cy="629956"/>
      </dsp:txXfrm>
    </dsp:sp>
    <dsp:sp modelId="{F56F622A-F0F4-415E-BF70-CFDBF82715AF}">
      <dsp:nvSpPr>
        <dsp:cNvPr id="0" name=""/>
        <dsp:cNvSpPr/>
      </dsp:nvSpPr>
      <dsp:spPr>
        <a:xfrm>
          <a:off x="0" y="2365293"/>
          <a:ext cx="6179024" cy="6299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29FEB8-F479-4BE4-A173-09ADF5924DC7}">
      <dsp:nvSpPr>
        <dsp:cNvPr id="0" name=""/>
        <dsp:cNvSpPr/>
      </dsp:nvSpPr>
      <dsp:spPr>
        <a:xfrm>
          <a:off x="190561" y="2507033"/>
          <a:ext cx="346475" cy="3464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35F1DB-F669-4448-8067-2883288337B3}">
      <dsp:nvSpPr>
        <dsp:cNvPr id="0" name=""/>
        <dsp:cNvSpPr/>
      </dsp:nvSpPr>
      <dsp:spPr>
        <a:xfrm>
          <a:off x="727599" y="2365293"/>
          <a:ext cx="5451424" cy="629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0" tIns="66670" rIns="66670" bIns="6667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/>
            <a:t>Valores nulos en la columna ‘S</a:t>
          </a:r>
          <a:r>
            <a:rPr lang="es-ES" sz="1600" kern="1200"/>
            <a:t>pecial Requests’</a:t>
          </a:r>
          <a:endParaRPr lang="en-US" sz="1600" kern="1200"/>
        </a:p>
      </dsp:txBody>
      <dsp:txXfrm>
        <a:off x="727599" y="2365293"/>
        <a:ext cx="5451424" cy="629956"/>
      </dsp:txXfrm>
    </dsp:sp>
    <dsp:sp modelId="{4602B617-B786-4C60-926C-A546C3BD27C6}">
      <dsp:nvSpPr>
        <dsp:cNvPr id="0" name=""/>
        <dsp:cNvSpPr/>
      </dsp:nvSpPr>
      <dsp:spPr>
        <a:xfrm>
          <a:off x="0" y="3152738"/>
          <a:ext cx="6179024" cy="6299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39CC31-8F12-4F7B-973E-CA271D777006}">
      <dsp:nvSpPr>
        <dsp:cNvPr id="0" name=""/>
        <dsp:cNvSpPr/>
      </dsp:nvSpPr>
      <dsp:spPr>
        <a:xfrm>
          <a:off x="190561" y="3294478"/>
          <a:ext cx="346475" cy="3464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EA5E2-0F88-49BF-A969-D0EF32194D17}">
      <dsp:nvSpPr>
        <dsp:cNvPr id="0" name=""/>
        <dsp:cNvSpPr/>
      </dsp:nvSpPr>
      <dsp:spPr>
        <a:xfrm>
          <a:off x="727599" y="3152738"/>
          <a:ext cx="5451424" cy="629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0" tIns="66670" rIns="66670" bIns="6667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kern="1200"/>
            <a:t>11 columnas tipo object a transformar</a:t>
          </a:r>
          <a:endParaRPr lang="en-US" sz="1600" kern="1200"/>
        </a:p>
      </dsp:txBody>
      <dsp:txXfrm>
        <a:off x="727599" y="3152738"/>
        <a:ext cx="5451424" cy="6299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7817D-06DF-4BAD-9EFC-219D0A313711}" type="datetimeFigureOut">
              <a:rPr lang="es-ES" smtClean="0"/>
              <a:t>25/04/2024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969DF-67C4-42E2-9B7C-73386C20DE6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5509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969DF-67C4-42E2-9B7C-73386C20DE6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2093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969DF-67C4-42E2-9B7C-73386C20DE66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405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969DF-67C4-42E2-9B7C-73386C20DE66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0716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969DF-67C4-42E2-9B7C-73386C20DE6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4782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969DF-67C4-42E2-9B7C-73386C20DE6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7836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969DF-67C4-42E2-9B7C-73386C20DE6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6540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969DF-67C4-42E2-9B7C-73386C20DE66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528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969DF-67C4-42E2-9B7C-73386C20DE66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772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969DF-67C4-42E2-9B7C-73386C20DE6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533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969DF-67C4-42E2-9B7C-73386C20DE6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9931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969DF-67C4-42E2-9B7C-73386C20DE6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8219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969DF-67C4-42E2-9B7C-73386C20DE6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7585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969DF-67C4-42E2-9B7C-73386C20DE6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6642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969DF-67C4-42E2-9B7C-73386C20DE6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9399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7969DF-67C4-42E2-9B7C-73386C20DE66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6551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9884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5367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3846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4120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84D3C-0093-EAC9-2C97-81106B4A1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AFA54B-512D-8E8F-4D57-1C74CAE0C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061DD3-3216-7E0E-6DD4-980CEB8B2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26F5DD-CE41-2260-D708-1DFB7A22E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79A190-9AEB-4727-B22D-1B961AE6A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8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271528-1377-A0FF-3849-F1552627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336D02-956E-9D34-889E-DD710F3E0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E6E1DE0-F8B4-1A18-1F0B-5511C174B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E9111E-7562-EC5C-D793-02F9C048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CA9FE7-268A-90BA-F355-4826FEC08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29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D5D41C-CD98-5EE7-F262-8C4680D1F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FC1016-2D05-BC99-B113-374C424CB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69E04A-0D11-3112-848B-F2C968E55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253F7C-6906-7EE5-33C8-68FA61633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62E05F-C4A8-28D9-8251-4E462F6D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35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AA3F35-9A21-04A6-C6A8-1C4D310D7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046818-5C3E-AC5B-DDCB-08035ADB2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26EA146-D01B-C5DA-040B-4E780BB060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05B2BC-B3F6-0D63-EAFA-FD8D2EF5A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3102AD-DA52-D515-4A08-99B4B083B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97EDEB-E620-5B69-0CD9-0B2E9473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367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B6AFED-D025-383D-E650-BF214198C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4C0148-1F9F-3422-F1EC-C6C0153D8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4B7E59-A9D5-CD2B-AD96-0026214D2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2D3F7A4-5470-509A-3BEF-FECE2AF02E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BCAA599-6C39-61B3-542A-9D5D5B867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7B9BFB4-AD3F-7B88-AE21-42B8F274A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363E3E8-B349-E371-53EB-B3CE2A752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84635BA-D291-79AA-FFC9-929723B0C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145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91B8DF-77E8-0168-58D8-54E3AFAA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465FC43-AB1C-49AC-9BF3-3593099F1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47E5D97-0BBF-54B4-0B1C-0193C812A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00F55FA-6746-1C87-3F72-58EA30BC1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024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C706C46-A241-52E5-7CAE-C3223005A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F91E8BB-62E1-01CC-97A9-65A6CE251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A870C6-AC3A-E5D0-C194-17ED58123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2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04461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70F9C5-7430-2097-CBC5-32D4BF1A6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2D8B9F-6CCA-796B-8BFE-2831D217D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B1C9CFA-AB67-B8A7-5CBD-927E123C4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4A28D49-4371-D660-06E4-88C0720F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CFBDAD4-F8CF-F49C-C401-62195A4C9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EB965C4-CE9B-DC21-E413-22388F656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02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CC4BB-5EE8-AFC4-8CA9-1096F5DAB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8D563F2-11E3-08F7-8BD1-E0B4BD336D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7CE3BFE-AE76-B583-7894-999ADB7D2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2FF78F8-A4D7-270F-280B-130C0D00A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55C689-1E6C-B20B-91A1-FC453F36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D98A87-063B-02FA-A26B-4B523F6E6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626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46838-A075-E003-FFAC-08BAD1801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2EFF8C-37F9-37D7-63A1-24CBCAD21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F33350-535B-5C52-90BD-A74D49264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DF2D20-D7C4-162E-E106-A75869096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C6CAB1-CAE9-203A-92A2-DA8438FA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536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E873E35-CA6C-775B-482B-640D77BE18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99783D-31EE-4B58-096D-6B42BCB2A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A927B3-3B3C-7214-619A-9EC01ED88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234F41-3840-9D4F-F36A-7E43E205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D464B3-0F58-E0B0-6F46-DB7DB08D2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89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0571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4569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5302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4844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7029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0064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9159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alphaModFix amt="6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99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06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7" r:id="rId12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4E02387-3823-0FD5-6464-8ABEA48D6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79B3B1-12A8-5A23-B5FB-60CED3522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9C80C4-7CAB-387D-4DDE-4185DFCB84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4AAA69-0ED3-EC45-7AD0-12C6BD0D9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C5A093-C53C-5AE9-5339-2C15BDBEF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45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628BE347-D99A-D226-7832-C88A1782C2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2" t="9091" r="1856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9" name="Rectangle 2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E263633-1917-438D-5D7B-EE3252791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s-ES" sz="4800" b="1">
                <a:solidFill>
                  <a:schemeClr val="bg1"/>
                </a:solidFill>
              </a:rPr>
              <a:t>Interstellar Travel</a:t>
            </a:r>
            <a:br>
              <a:rPr lang="es-ES" sz="4800" b="1">
                <a:solidFill>
                  <a:schemeClr val="bg1"/>
                </a:solidFill>
              </a:rPr>
            </a:br>
            <a:endParaRPr lang="es-ES" sz="480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A6E9542-853F-909F-3550-1B7D30785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s-ES" sz="2000" b="0">
                <a:solidFill>
                  <a:schemeClr val="bg1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Customer Satisfaction Analysis</a:t>
            </a:r>
          </a:p>
          <a:p>
            <a:pPr algn="l"/>
            <a:endParaRPr lang="es-ES" sz="2000">
              <a:solidFill>
                <a:schemeClr val="bg1"/>
              </a:solidFill>
            </a:endParaRP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00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ítulo 2">
            <a:extLst>
              <a:ext uri="{FF2B5EF4-FFF2-40B4-BE49-F238E27FC236}">
                <a16:creationId xmlns:a16="http://schemas.microsoft.com/office/drawing/2014/main" id="{9B0B8DBE-E199-370A-FF9F-DC43FF2DC38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141288"/>
            <a:ext cx="7083425" cy="973137"/>
          </a:xfrm>
        </p:spPr>
        <p:txBody>
          <a:bodyPr>
            <a:normAutofit/>
          </a:bodyPr>
          <a:lstStyle/>
          <a:p>
            <a:r>
              <a:rPr lang="es-ES" sz="3800" dirty="0">
                <a:solidFill>
                  <a:srgbClr val="FFFF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MODELADO</a:t>
            </a:r>
            <a:endParaRPr lang="es-ES" sz="3800" b="0" dirty="0">
              <a:solidFill>
                <a:srgbClr val="FFFFFF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A02C26-673D-D17C-AB54-8774DCB0D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60" y="1495769"/>
            <a:ext cx="10344435" cy="904376"/>
          </a:xfrm>
          <a:prstGeom prst="rect">
            <a:avLst/>
          </a:prstGeom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738B9889-E2CF-FC9B-2678-325526EB6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96" y="2545419"/>
            <a:ext cx="3169041" cy="3752812"/>
          </a:xfrm>
          <a:prstGeom prst="rect">
            <a:avLst/>
          </a:prstGeom>
        </p:spPr>
      </p:pic>
      <p:pic>
        <p:nvPicPr>
          <p:cNvPr id="18" name="Imagen 1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BEF9C7C-3678-BBFA-6283-E55AA8DD5B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817" y="2554665"/>
            <a:ext cx="4867954" cy="3734321"/>
          </a:xfrm>
          <a:prstGeom prst="rect">
            <a:avLst/>
          </a:prstGeom>
        </p:spPr>
      </p:pic>
      <p:sp>
        <p:nvSpPr>
          <p:cNvPr id="19" name="Subtítulo 2">
            <a:extLst>
              <a:ext uri="{FF2B5EF4-FFF2-40B4-BE49-F238E27FC236}">
                <a16:creationId xmlns:a16="http://schemas.microsoft.com/office/drawing/2014/main" id="{60DC22FC-577F-114D-88A0-23FF02703F31}"/>
              </a:ext>
            </a:extLst>
          </p:cNvPr>
          <p:cNvSpPr txBox="1">
            <a:spLocks/>
          </p:cNvSpPr>
          <p:nvPr/>
        </p:nvSpPr>
        <p:spPr>
          <a:xfrm>
            <a:off x="3483216" y="82764"/>
            <a:ext cx="7083012" cy="972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>
                <a:solidFill>
                  <a:srgbClr val="FFFF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MODELOS SUPERVISADOS</a:t>
            </a:r>
          </a:p>
          <a:p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3E522C57-39C8-92C3-C366-6A3F20DA0A27}"/>
              </a:ext>
            </a:extLst>
          </p:cNvPr>
          <p:cNvSpPr txBox="1">
            <a:spLocks/>
          </p:cNvSpPr>
          <p:nvPr/>
        </p:nvSpPr>
        <p:spPr>
          <a:xfrm>
            <a:off x="2025477" y="784804"/>
            <a:ext cx="7083012" cy="972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MODELO 1</a:t>
            </a:r>
          </a:p>
          <a:p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917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60444B3-24C1-72AA-BAB1-A2D5CC5B8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405" y="1594230"/>
            <a:ext cx="6070702" cy="86825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6A31B96-A70F-5DB6-FE67-8304085C9E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405" y="513244"/>
            <a:ext cx="8059273" cy="879333"/>
          </a:xfrm>
          <a:prstGeom prst="rect">
            <a:avLst/>
          </a:prstGeom>
        </p:spPr>
      </p:pic>
      <p:pic>
        <p:nvPicPr>
          <p:cNvPr id="22" name="Imagen 21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0E180DC1-F9E5-72CC-402C-1B72EF827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7" y="3259270"/>
            <a:ext cx="3690311" cy="1492626"/>
          </a:xfrm>
          <a:prstGeom prst="rect">
            <a:avLst/>
          </a:prstGeom>
        </p:spPr>
      </p:pic>
      <p:sp>
        <p:nvSpPr>
          <p:cNvPr id="26" name="Subtítulo 2">
            <a:extLst>
              <a:ext uri="{FF2B5EF4-FFF2-40B4-BE49-F238E27FC236}">
                <a16:creationId xmlns:a16="http://schemas.microsoft.com/office/drawing/2014/main" id="{F4625FD0-0979-BAB5-3A14-1161FB3FDD12}"/>
              </a:ext>
            </a:extLst>
          </p:cNvPr>
          <p:cNvSpPr txBox="1">
            <a:spLocks/>
          </p:cNvSpPr>
          <p:nvPr/>
        </p:nvSpPr>
        <p:spPr>
          <a:xfrm>
            <a:off x="-1746607" y="505885"/>
            <a:ext cx="7083012" cy="972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MODELO 2</a:t>
            </a:r>
          </a:p>
          <a:p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7" name="Subtítulo 2">
            <a:extLst>
              <a:ext uri="{FF2B5EF4-FFF2-40B4-BE49-F238E27FC236}">
                <a16:creationId xmlns:a16="http://schemas.microsoft.com/office/drawing/2014/main" id="{419F0F89-EF08-EB6D-2176-FAFCB80453BC}"/>
              </a:ext>
            </a:extLst>
          </p:cNvPr>
          <p:cNvSpPr txBox="1">
            <a:spLocks/>
          </p:cNvSpPr>
          <p:nvPr/>
        </p:nvSpPr>
        <p:spPr>
          <a:xfrm>
            <a:off x="-1746607" y="1614253"/>
            <a:ext cx="7083012" cy="972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MODELO 3</a:t>
            </a:r>
          </a:p>
          <a:p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8" name="Subtítulo 2">
            <a:extLst>
              <a:ext uri="{FF2B5EF4-FFF2-40B4-BE49-F238E27FC236}">
                <a16:creationId xmlns:a16="http://schemas.microsoft.com/office/drawing/2014/main" id="{48B54844-11FA-1202-0654-0274CB4408D7}"/>
              </a:ext>
            </a:extLst>
          </p:cNvPr>
          <p:cNvSpPr txBox="1">
            <a:spLocks/>
          </p:cNvSpPr>
          <p:nvPr/>
        </p:nvSpPr>
        <p:spPr>
          <a:xfrm>
            <a:off x="-1170287" y="2620913"/>
            <a:ext cx="7083012" cy="972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MODELO 4</a:t>
            </a:r>
          </a:p>
          <a:p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9" name="Subtítulo 2">
            <a:extLst>
              <a:ext uri="{FF2B5EF4-FFF2-40B4-BE49-F238E27FC236}">
                <a16:creationId xmlns:a16="http://schemas.microsoft.com/office/drawing/2014/main" id="{B38DC590-8CA4-273E-6A9C-E030347319DA}"/>
              </a:ext>
            </a:extLst>
          </p:cNvPr>
          <p:cNvSpPr txBox="1">
            <a:spLocks/>
          </p:cNvSpPr>
          <p:nvPr/>
        </p:nvSpPr>
        <p:spPr>
          <a:xfrm>
            <a:off x="4971038" y="2420448"/>
            <a:ext cx="7083012" cy="972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MODELO 5</a:t>
            </a:r>
          </a:p>
          <a:p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B2032816-A696-5CFE-C01D-E3B96D827E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207" y="5682361"/>
            <a:ext cx="9159025" cy="841730"/>
          </a:xfrm>
          <a:prstGeom prst="rect">
            <a:avLst/>
          </a:prstGeom>
        </p:spPr>
      </p:pic>
      <p:sp>
        <p:nvSpPr>
          <p:cNvPr id="34" name="Subtítulo 2">
            <a:extLst>
              <a:ext uri="{FF2B5EF4-FFF2-40B4-BE49-F238E27FC236}">
                <a16:creationId xmlns:a16="http://schemas.microsoft.com/office/drawing/2014/main" id="{5D08067B-3BAF-BBCD-BA4B-D84B6ED9B200}"/>
              </a:ext>
            </a:extLst>
          </p:cNvPr>
          <p:cNvSpPr txBox="1">
            <a:spLocks/>
          </p:cNvSpPr>
          <p:nvPr/>
        </p:nvSpPr>
        <p:spPr>
          <a:xfrm>
            <a:off x="-2037479" y="5671419"/>
            <a:ext cx="7083012" cy="972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MODELO 6</a:t>
            </a:r>
          </a:p>
          <a:p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38" name="Imagen 37" descr="Texto&#10;&#10;Descripción generada automáticamente">
            <a:extLst>
              <a:ext uri="{FF2B5EF4-FFF2-40B4-BE49-F238E27FC236}">
                <a16:creationId xmlns:a16="http://schemas.microsoft.com/office/drawing/2014/main" id="{0EE96BA2-1EA8-22D1-FD0C-DF93DA424F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91" y="3086365"/>
            <a:ext cx="5839218" cy="243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03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ítulo 2">
            <a:extLst>
              <a:ext uri="{FF2B5EF4-FFF2-40B4-BE49-F238E27FC236}">
                <a16:creationId xmlns:a16="http://schemas.microsoft.com/office/drawing/2014/main" id="{9B0B8DBE-E199-370A-FF9F-DC43FF2DC38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230188"/>
            <a:ext cx="7083425" cy="971550"/>
          </a:xfrm>
        </p:spPr>
        <p:txBody>
          <a:bodyPr>
            <a:normAutofit/>
          </a:bodyPr>
          <a:lstStyle/>
          <a:p>
            <a:r>
              <a:rPr lang="es-ES" sz="3800" dirty="0">
                <a:solidFill>
                  <a:srgbClr val="FFFF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MODELADO</a:t>
            </a:r>
            <a:endParaRPr lang="es-ES" sz="3800" b="0" dirty="0">
              <a:solidFill>
                <a:srgbClr val="FFFFFF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60DC22FC-577F-114D-88A0-23FF02703F31}"/>
              </a:ext>
            </a:extLst>
          </p:cNvPr>
          <p:cNvSpPr txBox="1">
            <a:spLocks/>
          </p:cNvSpPr>
          <p:nvPr/>
        </p:nvSpPr>
        <p:spPr>
          <a:xfrm>
            <a:off x="3689865" y="303071"/>
            <a:ext cx="7083012" cy="97249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>
                <a:solidFill>
                  <a:srgbClr val="FFFF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MODELOS NO SUPERVISADOS (PCA)</a:t>
            </a:r>
          </a:p>
          <a:p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215FB65-AA8D-633F-F5C3-854B81003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91" y="1051561"/>
            <a:ext cx="10304618" cy="543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47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3A799FCA-1787-4661-CD8C-753FA257B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9" y="3332514"/>
            <a:ext cx="5812340" cy="2178123"/>
          </a:xfrm>
          <a:prstGeom prst="rect">
            <a:avLst/>
          </a:prstGeom>
        </p:spPr>
      </p:pic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A8CC4B0-A540-41BA-F0F1-B250F36623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640" y="3365717"/>
            <a:ext cx="5318801" cy="2178123"/>
          </a:xfrm>
          <a:prstGeom prst="rect">
            <a:avLst/>
          </a:prstGeom>
        </p:spPr>
      </p:pic>
      <p:pic>
        <p:nvPicPr>
          <p:cNvPr id="10" name="Imagen 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F4EA6F5-A6A0-B223-722A-D4929B6C9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640" y="1396714"/>
            <a:ext cx="5143754" cy="1924931"/>
          </a:xfrm>
          <a:prstGeom prst="rect">
            <a:avLst/>
          </a:prstGeom>
        </p:spPr>
      </p:pic>
      <p:pic>
        <p:nvPicPr>
          <p:cNvPr id="12" name="Imagen 11" descr="Interfaz de usuario gráfica, Diagrama, Aplicación&#10;&#10;Descripción generada automáticamente">
            <a:extLst>
              <a:ext uri="{FF2B5EF4-FFF2-40B4-BE49-F238E27FC236}">
                <a16:creationId xmlns:a16="http://schemas.microsoft.com/office/drawing/2014/main" id="{8FEE3D73-F70C-8195-883D-792480581B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57" y="1577349"/>
            <a:ext cx="5532542" cy="1711095"/>
          </a:xfrm>
          <a:prstGeom prst="rect">
            <a:avLst/>
          </a:prstGeom>
        </p:spPr>
      </p:pic>
      <p:sp>
        <p:nvSpPr>
          <p:cNvPr id="13" name="Subtítulo 2">
            <a:extLst>
              <a:ext uri="{FF2B5EF4-FFF2-40B4-BE49-F238E27FC236}">
                <a16:creationId xmlns:a16="http://schemas.microsoft.com/office/drawing/2014/main" id="{5AE7FBC4-A5AC-A8A4-FB7F-EB89F8614226}"/>
              </a:ext>
            </a:extLst>
          </p:cNvPr>
          <p:cNvSpPr txBox="1">
            <a:spLocks/>
          </p:cNvSpPr>
          <p:nvPr/>
        </p:nvSpPr>
        <p:spPr>
          <a:xfrm>
            <a:off x="183882" y="751898"/>
            <a:ext cx="7083012" cy="972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MODELO 7 </a:t>
            </a:r>
          </a:p>
          <a:p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36BF55B2-DCF3-EE67-D746-5248E365C967}"/>
              </a:ext>
            </a:extLst>
          </p:cNvPr>
          <p:cNvSpPr txBox="1">
            <a:spLocks/>
          </p:cNvSpPr>
          <p:nvPr/>
        </p:nvSpPr>
        <p:spPr>
          <a:xfrm>
            <a:off x="5621478" y="751899"/>
            <a:ext cx="7083012" cy="972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MODELO 8</a:t>
            </a:r>
          </a:p>
          <a:p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BA07250-FDDD-F25A-FE3E-D217B4E55DE1}"/>
              </a:ext>
            </a:extLst>
          </p:cNvPr>
          <p:cNvSpPr txBox="1">
            <a:spLocks/>
          </p:cNvSpPr>
          <p:nvPr/>
        </p:nvSpPr>
        <p:spPr>
          <a:xfrm>
            <a:off x="-395238" y="5396791"/>
            <a:ext cx="7083012" cy="972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MODELO 9</a:t>
            </a:r>
          </a:p>
          <a:p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FA0BC106-4042-8351-F291-5CE57E7AEC31}"/>
              </a:ext>
            </a:extLst>
          </p:cNvPr>
          <p:cNvSpPr txBox="1">
            <a:spLocks/>
          </p:cNvSpPr>
          <p:nvPr/>
        </p:nvSpPr>
        <p:spPr>
          <a:xfrm>
            <a:off x="5322165" y="5396791"/>
            <a:ext cx="7083012" cy="972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400" kern="1200" cap="all" spc="6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MODELO 10</a:t>
            </a:r>
          </a:p>
          <a:p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561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ítulo 2">
            <a:extLst>
              <a:ext uri="{FF2B5EF4-FFF2-40B4-BE49-F238E27FC236}">
                <a16:creationId xmlns:a16="http://schemas.microsoft.com/office/drawing/2014/main" id="{9B0B8DBE-E199-370A-FF9F-DC43FF2DC38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509588"/>
            <a:ext cx="10725150" cy="4160837"/>
          </a:xfrm>
        </p:spPr>
        <p:txBody>
          <a:bodyPr>
            <a:normAutofit/>
          </a:bodyPr>
          <a:lstStyle/>
          <a:p>
            <a:pPr algn="ctr"/>
            <a:r>
              <a:rPr lang="es-ES" sz="3200" dirty="0">
                <a:solidFill>
                  <a:srgbClr val="FFFFFF"/>
                </a:solidFill>
                <a:highlight>
                  <a:srgbClr val="1E1E1E"/>
                </a:highlight>
                <a:latin typeface="Consolas" panose="020B0609020204030204" pitchFamily="49" charset="0"/>
              </a:rPr>
              <a:t>ELECCIÓN DEL MEJOR MODELO</a:t>
            </a:r>
            <a:endParaRPr lang="es-ES" sz="3200" b="0" dirty="0">
              <a:solidFill>
                <a:srgbClr val="FFFFFF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  <a:p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3" name="Imagen 2" descr="Pantalla de computadora con letras&#10;&#10;Descripción generada automáticamente con confianza media">
            <a:extLst>
              <a:ext uri="{FF2B5EF4-FFF2-40B4-BE49-F238E27FC236}">
                <a16:creationId xmlns:a16="http://schemas.microsoft.com/office/drawing/2014/main" id="{C9FB518F-CA2B-F5A0-5DBB-E4992B076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54" y="1622117"/>
            <a:ext cx="11527692" cy="429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89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ítulo 2">
            <a:extLst>
              <a:ext uri="{FF2B5EF4-FFF2-40B4-BE49-F238E27FC236}">
                <a16:creationId xmlns:a16="http://schemas.microsoft.com/office/drawing/2014/main" id="{9B0B8DBE-E199-370A-FF9F-DC43FF2DC38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493713"/>
            <a:ext cx="10725150" cy="4160837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ELECCIÓN DEL MEJOR MODELO</a:t>
            </a:r>
            <a:endParaRPr lang="es-ES" sz="3200" b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5A2B9CC-BDCD-7D7B-9F45-61BE6C57B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285" y="1696638"/>
            <a:ext cx="5348114" cy="4092902"/>
          </a:xfrm>
          <a:prstGeom prst="rect">
            <a:avLst/>
          </a:prstGeom>
        </p:spPr>
      </p:pic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E5355CD-122D-3D3C-894D-93F6786B7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01" y="1722868"/>
            <a:ext cx="5397462" cy="409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3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Imagen que contiene Texto&#10;&#10;Descripción generada automáticamente">
            <a:extLst>
              <a:ext uri="{FF2B5EF4-FFF2-40B4-BE49-F238E27FC236}">
                <a16:creationId xmlns:a16="http://schemas.microsoft.com/office/drawing/2014/main" id="{F25600DB-535A-D28D-54B3-7AA4433F2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54" y="1581450"/>
            <a:ext cx="11899692" cy="4766924"/>
          </a:xfrm>
          <a:prstGeom prst="rect">
            <a:avLst/>
          </a:prstGeom>
        </p:spPr>
      </p:pic>
      <p:sp>
        <p:nvSpPr>
          <p:cNvPr id="17" name="Subtítulo 2">
            <a:extLst>
              <a:ext uri="{FF2B5EF4-FFF2-40B4-BE49-F238E27FC236}">
                <a16:creationId xmlns:a16="http://schemas.microsoft.com/office/drawing/2014/main" id="{9B0B8DBE-E199-370A-FF9F-DC43FF2DC38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281738" y="509588"/>
            <a:ext cx="5910262" cy="811212"/>
          </a:xfrm>
        </p:spPr>
        <p:txBody>
          <a:bodyPr>
            <a:normAutofit/>
          </a:bodyPr>
          <a:lstStyle/>
          <a:p>
            <a:r>
              <a:rPr lang="es-ES" sz="2800" b="0" dirty="0">
                <a:solidFill>
                  <a:srgbClr val="FFFFF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OBTENCIÓN DE DATOS</a:t>
            </a:r>
          </a:p>
          <a:p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929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ítulo 2">
            <a:extLst>
              <a:ext uri="{FF2B5EF4-FFF2-40B4-BE49-F238E27FC236}">
                <a16:creationId xmlns:a16="http://schemas.microsoft.com/office/drawing/2014/main" id="{9B0B8DBE-E199-370A-FF9F-DC43FF2DC38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773113"/>
            <a:ext cx="4937125" cy="4160837"/>
          </a:xfrm>
        </p:spPr>
        <p:txBody>
          <a:bodyPr>
            <a:normAutofit/>
          </a:bodyPr>
          <a:lstStyle/>
          <a:p>
            <a:pPr algn="ctr"/>
            <a:r>
              <a:rPr lang="es-ES" sz="3200" b="1" dirty="0">
                <a:solidFill>
                  <a:schemeClr val="bg1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INFORMACIÓN DE LOS DATOS OBTENIDOS</a:t>
            </a:r>
          </a:p>
          <a:p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06F977D0-0BEC-A42E-60E1-3D1B2982A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25" y="939396"/>
            <a:ext cx="5519634" cy="4979208"/>
          </a:xfrm>
          <a:prstGeom prst="rect">
            <a:avLst/>
          </a:prstGeom>
        </p:spPr>
      </p:pic>
      <p:graphicFrame>
        <p:nvGraphicFramePr>
          <p:cNvPr id="19" name="CuadroTexto 4">
            <a:extLst>
              <a:ext uri="{FF2B5EF4-FFF2-40B4-BE49-F238E27FC236}">
                <a16:creationId xmlns:a16="http://schemas.microsoft.com/office/drawing/2014/main" id="{AB786FB9-4FAC-834E-9258-019B5B8467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4556778"/>
              </p:ext>
            </p:extLst>
          </p:nvPr>
        </p:nvGraphicFramePr>
        <p:xfrm>
          <a:off x="156627" y="1936520"/>
          <a:ext cx="6179024" cy="3785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96932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ítulo 2">
            <a:extLst>
              <a:ext uri="{FF2B5EF4-FFF2-40B4-BE49-F238E27FC236}">
                <a16:creationId xmlns:a16="http://schemas.microsoft.com/office/drawing/2014/main" id="{9B0B8DBE-E199-370A-FF9F-DC43FF2DC38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293688"/>
            <a:ext cx="7083425" cy="971550"/>
          </a:xfrm>
        </p:spPr>
        <p:txBody>
          <a:bodyPr>
            <a:normAutofit lnSpcReduction="10000"/>
          </a:bodyPr>
          <a:lstStyle/>
          <a:p>
            <a:pPr algn="ctr"/>
            <a:r>
              <a:rPr lang="es-ES" sz="29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ANÁLISIS DE LA TARGET</a:t>
            </a:r>
          </a:p>
          <a:p>
            <a:pPr marL="0" indent="0" algn="ctr">
              <a:buNone/>
            </a:pPr>
            <a:r>
              <a:rPr lang="es-ES" sz="2900" b="1" dirty="0">
                <a:solidFill>
                  <a:schemeClr val="bg1"/>
                </a:solidFill>
                <a:latin typeface="Consolas" panose="020B0609020204030204" pitchFamily="49" charset="0"/>
              </a:rPr>
              <a:t>CUSTOMER SATISFACTION SCORE</a:t>
            </a:r>
            <a:endParaRPr lang="es-ES" sz="2900" b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4" name="Imagen 3" descr="Gráfico, Histograma&#10;&#10;Descripción generada automáticamente">
            <a:extLst>
              <a:ext uri="{FF2B5EF4-FFF2-40B4-BE49-F238E27FC236}">
                <a16:creationId xmlns:a16="http://schemas.microsoft.com/office/drawing/2014/main" id="{65D745A5-C1E5-CF6F-DECA-C3DC5F2B5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935" y="1439838"/>
            <a:ext cx="6409467" cy="4638006"/>
          </a:xfrm>
          <a:prstGeom prst="rect">
            <a:avLst/>
          </a:prstGeom>
        </p:spPr>
      </p:pic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91AF3793-2F9F-44C4-5F98-FA9FCD1708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369" y="2225569"/>
            <a:ext cx="3437798" cy="303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91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ítulo 2">
            <a:extLst>
              <a:ext uri="{FF2B5EF4-FFF2-40B4-BE49-F238E27FC236}">
                <a16:creationId xmlns:a16="http://schemas.microsoft.com/office/drawing/2014/main" id="{9B0B8DBE-E199-370A-FF9F-DC43FF2DC38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108575" y="755650"/>
            <a:ext cx="7083425" cy="973138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ANÁLISIS DE VARIABLES</a:t>
            </a:r>
          </a:p>
          <a:p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9F356728-BA6A-97D1-0115-F1D7DE926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6" y="1990216"/>
            <a:ext cx="5221234" cy="3950216"/>
          </a:xfrm>
          <a:prstGeom prst="rect">
            <a:avLst/>
          </a:prstGeom>
        </p:spPr>
      </p:pic>
      <p:pic>
        <p:nvPicPr>
          <p:cNvPr id="11" name="Imagen 1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F83AA23-5DA8-828C-9A32-2EA6CD4DF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568" y="1990216"/>
            <a:ext cx="5221234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58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ítulo 2">
            <a:extLst>
              <a:ext uri="{FF2B5EF4-FFF2-40B4-BE49-F238E27FC236}">
                <a16:creationId xmlns:a16="http://schemas.microsoft.com/office/drawing/2014/main" id="{9B0B8DBE-E199-370A-FF9F-DC43FF2DC38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108575" y="755650"/>
            <a:ext cx="7083425" cy="973138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ANÁLISIS DE VARIABLES</a:t>
            </a:r>
          </a:p>
          <a:p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9F356728-BA6A-97D1-0115-F1D7DE926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6" y="1990216"/>
            <a:ext cx="5221234" cy="3950216"/>
          </a:xfrm>
          <a:prstGeom prst="rect">
            <a:avLst/>
          </a:prstGeom>
        </p:spPr>
      </p:pic>
      <p:pic>
        <p:nvPicPr>
          <p:cNvPr id="11" name="Imagen 1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F83AA23-5DA8-828C-9A32-2EA6CD4DF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568" y="1990216"/>
            <a:ext cx="5221234" cy="3950216"/>
          </a:xfrm>
          <a:prstGeom prst="rect">
            <a:avLst/>
          </a:prstGeom>
        </p:spPr>
      </p:pic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DD26CDDB-0DC8-4CE0-56CC-45784C401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6" y="1990216"/>
            <a:ext cx="5221234" cy="3950216"/>
          </a:xfrm>
          <a:prstGeom prst="rect">
            <a:avLst/>
          </a:prstGeom>
        </p:spPr>
      </p:pic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1660E6F-891B-DD9C-4013-D79FEF0AC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568" y="1990216"/>
            <a:ext cx="5221234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63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ítulo 2">
            <a:extLst>
              <a:ext uri="{FF2B5EF4-FFF2-40B4-BE49-F238E27FC236}">
                <a16:creationId xmlns:a16="http://schemas.microsoft.com/office/drawing/2014/main" id="{9B0B8DBE-E199-370A-FF9F-DC43FF2DC38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-664931" y="877302"/>
            <a:ext cx="7083425" cy="973138"/>
          </a:xfrm>
        </p:spPr>
        <p:txBody>
          <a:bodyPr>
            <a:normAutofit fontScale="40000" lnSpcReduction="20000"/>
          </a:bodyPr>
          <a:lstStyle/>
          <a:p>
            <a:pPr algn="ctr"/>
            <a:r>
              <a:rPr lang="es-ES" sz="8600" b="0" dirty="0">
                <a:solidFill>
                  <a:srgbClr val="FFFFF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PREPROCESAMIENTO </a:t>
            </a:r>
          </a:p>
          <a:p>
            <a:pPr marL="0" indent="0" algn="ctr">
              <a:buNone/>
            </a:pPr>
            <a:r>
              <a:rPr lang="es-ES" sz="8600" b="0" dirty="0">
                <a:solidFill>
                  <a:srgbClr val="FFFFFF"/>
                </a:solidFill>
                <a:effectLst/>
                <a:highlight>
                  <a:srgbClr val="1E1E1E"/>
                </a:highlight>
                <a:latin typeface="Consolas" panose="020B0609020204030204" pitchFamily="49" charset="0"/>
              </a:rPr>
              <a:t>DE DATOS</a:t>
            </a:r>
          </a:p>
          <a:p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70B0BD77-4599-72D0-B6A8-B3252AE9A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62" y="4816964"/>
            <a:ext cx="6361164" cy="101751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997D699-E4E4-C1C9-E8B8-4CC8DF0C93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62" y="5948053"/>
            <a:ext cx="6720529" cy="662980"/>
          </a:xfrm>
          <a:prstGeom prst="rect">
            <a:avLst/>
          </a:prstGeom>
        </p:spPr>
      </p:pic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0F14525B-C48B-A080-DF95-313894EDF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885" y="877302"/>
            <a:ext cx="6407577" cy="4209252"/>
          </a:xfrm>
          <a:prstGeom prst="rect">
            <a:avLst/>
          </a:prstGeom>
        </p:spPr>
      </p:pic>
      <p:pic>
        <p:nvPicPr>
          <p:cNvPr id="10" name="Imagen 9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5B0578AB-C660-EB7D-571D-289A7C3565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36" y="2412131"/>
            <a:ext cx="4827693" cy="234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23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ítulo 2">
            <a:extLst>
              <a:ext uri="{FF2B5EF4-FFF2-40B4-BE49-F238E27FC236}">
                <a16:creationId xmlns:a16="http://schemas.microsoft.com/office/drawing/2014/main" id="{9B0B8DBE-E199-370A-FF9F-DC43FF2DC38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108575" y="112713"/>
            <a:ext cx="7083425" cy="973137"/>
          </a:xfrm>
        </p:spPr>
        <p:txBody>
          <a:bodyPr>
            <a:normAutofit/>
          </a:bodyPr>
          <a:lstStyle/>
          <a:p>
            <a:r>
              <a:rPr lang="es-ES" sz="24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MAPA DE CORRELACIÓN</a:t>
            </a:r>
            <a:endParaRPr lang="es-ES" sz="2400" b="1" dirty="0">
              <a:solidFill>
                <a:schemeClr val="bg1"/>
              </a:solidFill>
            </a:endParaRPr>
          </a:p>
        </p:txBody>
      </p: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D69330CF-EBAD-4E13-8504-3AA6A4A30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81" y="600022"/>
            <a:ext cx="9662638" cy="604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6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ítulo 2">
            <a:extLst>
              <a:ext uri="{FF2B5EF4-FFF2-40B4-BE49-F238E27FC236}">
                <a16:creationId xmlns:a16="http://schemas.microsoft.com/office/drawing/2014/main" id="{9B0B8DBE-E199-370A-FF9F-DC43FF2DC38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108575" y="1266825"/>
            <a:ext cx="7083425" cy="971550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SELECCIÓN DE VARIABLES</a:t>
            </a:r>
          </a:p>
          <a:p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7" name="Imagen 6" descr="Tabla&#10;&#10;Descripción generada automáticamente">
            <a:extLst>
              <a:ext uri="{FF2B5EF4-FFF2-40B4-BE49-F238E27FC236}">
                <a16:creationId xmlns:a16="http://schemas.microsoft.com/office/drawing/2014/main" id="{4E1F0A2A-138E-4813-54E5-A48C40340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85" y="2476546"/>
            <a:ext cx="11277600" cy="280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37413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133</Words>
  <Application>Microsoft Office PowerPoint</Application>
  <PresentationFormat>Panorámica</PresentationFormat>
  <Paragraphs>49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15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Century Gothic</vt:lpstr>
      <vt:lpstr>Consolas</vt:lpstr>
      <vt:lpstr>Elephant</vt:lpstr>
      <vt:lpstr>BrushVTI</vt:lpstr>
      <vt:lpstr>Tema de Office</vt:lpstr>
      <vt:lpstr>Interstellar Travel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Interstellar Travel </dc:title>
  <dc:creator>Alicia Martínez Baulenas</dc:creator>
  <cp:lastModifiedBy>Alicia Martínez Baulenas</cp:lastModifiedBy>
  <cp:revision>5</cp:revision>
  <dcterms:created xsi:type="dcterms:W3CDTF">2024-04-24T16:17:15Z</dcterms:created>
  <dcterms:modified xsi:type="dcterms:W3CDTF">2024-04-24T22:26:15Z</dcterms:modified>
</cp:coreProperties>
</file>